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71" r:id="rId2"/>
    <p:sldId id="344" r:id="rId3"/>
    <p:sldId id="361" r:id="rId4"/>
    <p:sldId id="360" r:id="rId5"/>
    <p:sldId id="358" r:id="rId6"/>
    <p:sldId id="345" r:id="rId7"/>
    <p:sldId id="374" r:id="rId8"/>
    <p:sldId id="364" r:id="rId9"/>
    <p:sldId id="346" r:id="rId10"/>
    <p:sldId id="347" r:id="rId11"/>
    <p:sldId id="375" r:id="rId12"/>
    <p:sldId id="348" r:id="rId13"/>
    <p:sldId id="376" r:id="rId14"/>
    <p:sldId id="363" r:id="rId15"/>
    <p:sldId id="379" r:id="rId16"/>
    <p:sldId id="381" r:id="rId17"/>
    <p:sldId id="380" r:id="rId18"/>
    <p:sldId id="378" r:id="rId19"/>
    <p:sldId id="366" r:id="rId20"/>
    <p:sldId id="372" r:id="rId21"/>
    <p:sldId id="373" r:id="rId22"/>
    <p:sldId id="368" r:id="rId23"/>
    <p:sldId id="369" r:id="rId24"/>
    <p:sldId id="367" r:id="rId25"/>
    <p:sldId id="371" r:id="rId26"/>
    <p:sldId id="370" r:id="rId27"/>
    <p:sldId id="357" r:id="rId28"/>
    <p:sldId id="351" r:id="rId29"/>
    <p:sldId id="353" r:id="rId30"/>
    <p:sldId id="354" r:id="rId31"/>
    <p:sldId id="355" r:id="rId32"/>
    <p:sldId id="356" r:id="rId33"/>
    <p:sldId id="350" r:id="rId34"/>
    <p:sldId id="265" r:id="rId35"/>
  </p:sldIdLst>
  <p:sldSz cx="24382413" cy="13716000"/>
  <p:notesSz cx="6858000" cy="9144000"/>
  <p:defaultTextStyle>
    <a:defPPr>
      <a:defRPr lang="ko-KR"/>
    </a:defPPr>
    <a:lvl1pPr marL="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6"/>
    <a:srgbClr val="7C993F"/>
    <a:srgbClr val="FC0000"/>
    <a:srgbClr val="00F904"/>
    <a:srgbClr val="1615FE"/>
    <a:srgbClr val="4D6989"/>
    <a:srgbClr val="ED7D31"/>
    <a:srgbClr val="70A8DA"/>
    <a:srgbClr val="6F8D33"/>
    <a:srgbClr val="4F8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AC1C0E-A8DC-4DEF-91D4-7A091AED4CCB}" v="221" dt="2023-02-01T04:44:22.7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88" autoAdjust="0"/>
    <p:restoredTop sz="82118" autoAdjust="0"/>
  </p:normalViewPr>
  <p:slideViewPr>
    <p:cSldViewPr snapToGrid="0" snapToObjects="1">
      <p:cViewPr varScale="1">
        <p:scale>
          <a:sx n="47" d="100"/>
          <a:sy n="47" d="100"/>
        </p:scale>
        <p:origin x="13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(학생) 정해찬 (전기전자공학과)" userId="c206e3f8-eda4-4d29-847b-4522f9bfce41" providerId="ADAL" clId="{4A297802-8B35-430F-9387-76ED6FB17DBF}"/>
    <pc:docChg chg="undo custSel addSld delSld modSld sldOrd">
      <pc:chgData name="(학생) 정해찬 (전기전자공학과)" userId="c206e3f8-eda4-4d29-847b-4522f9bfce41" providerId="ADAL" clId="{4A297802-8B35-430F-9387-76ED6FB17DBF}" dt="2023-01-13T04:49:05.537" v="1583" actId="113"/>
      <pc:docMkLst>
        <pc:docMk/>
      </pc:docMkLst>
      <pc:sldChg chg="addSp modSp mod">
        <pc:chgData name="(학생) 정해찬 (전기전자공학과)" userId="c206e3f8-eda4-4d29-847b-4522f9bfce41" providerId="ADAL" clId="{4A297802-8B35-430F-9387-76ED6FB17DBF}" dt="2023-01-13T03:31:52.023" v="947" actId="14100"/>
        <pc:sldMkLst>
          <pc:docMk/>
          <pc:sldMk cId="3178583556" sldId="295"/>
        </pc:sldMkLst>
        <pc:spChg chg="add mod">
          <ac:chgData name="(학생) 정해찬 (전기전자공학과)" userId="c206e3f8-eda4-4d29-847b-4522f9bfce41" providerId="ADAL" clId="{4A297802-8B35-430F-9387-76ED6FB17DBF}" dt="2023-01-13T03:31:52.023" v="947" actId="14100"/>
          <ac:spMkLst>
            <pc:docMk/>
            <pc:sldMk cId="3178583556" sldId="295"/>
            <ac:spMk id="3" creationId="{6E17CBAA-9CC9-928B-EDEB-FE68F7DF601F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31:30.903" v="909" actId="14100"/>
          <ac:spMkLst>
            <pc:docMk/>
            <pc:sldMk cId="3178583556" sldId="295"/>
            <ac:spMk id="4" creationId="{3A0F6367-6E5D-0620-AE0C-80BB6B13D04A}"/>
          </ac:spMkLst>
        </pc:spChg>
      </pc:sldChg>
      <pc:sldChg chg="del">
        <pc:chgData name="(학생) 정해찬 (전기전자공학과)" userId="c206e3f8-eda4-4d29-847b-4522f9bfce41" providerId="ADAL" clId="{4A297802-8B35-430F-9387-76ED6FB17DBF}" dt="2023-01-13T03:24:51.137" v="720" actId="47"/>
        <pc:sldMkLst>
          <pc:docMk/>
          <pc:sldMk cId="3439931487" sldId="298"/>
        </pc:sldMkLst>
      </pc:sldChg>
      <pc:sldChg chg="addSp modSp mod">
        <pc:chgData name="(학생) 정해찬 (전기전자공학과)" userId="c206e3f8-eda4-4d29-847b-4522f9bfce41" providerId="ADAL" clId="{4A297802-8B35-430F-9387-76ED6FB17DBF}" dt="2023-01-13T03:21:20.805" v="716" actId="20577"/>
        <pc:sldMkLst>
          <pc:docMk/>
          <pc:sldMk cId="2833231279" sldId="305"/>
        </pc:sldMkLst>
        <pc:spChg chg="mod">
          <ac:chgData name="(학생) 정해찬 (전기전자공학과)" userId="c206e3f8-eda4-4d29-847b-4522f9bfce41" providerId="ADAL" clId="{4A297802-8B35-430F-9387-76ED6FB17DBF}" dt="2023-01-13T03:21:20.805" v="716" actId="20577"/>
          <ac:spMkLst>
            <pc:docMk/>
            <pc:sldMk cId="2833231279" sldId="305"/>
            <ac:spMk id="6" creationId="{99275284-75AC-8631-F40F-30AFCE9618D9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10:40.776" v="323" actId="1076"/>
          <ac:spMkLst>
            <pc:docMk/>
            <pc:sldMk cId="2833231279" sldId="305"/>
            <ac:spMk id="7" creationId="{DFD3B29F-CB2A-9AE6-A2F0-C385F1E2137C}"/>
          </ac:spMkLst>
        </pc:spChg>
        <pc:picChg chg="mod">
          <ac:chgData name="(학생) 정해찬 (전기전자공학과)" userId="c206e3f8-eda4-4d29-847b-4522f9bfce41" providerId="ADAL" clId="{4A297802-8B35-430F-9387-76ED6FB17DBF}" dt="2023-01-13T03:10:34.295" v="322" actId="1076"/>
          <ac:picMkLst>
            <pc:docMk/>
            <pc:sldMk cId="2833231279" sldId="305"/>
            <ac:picMk id="8" creationId="{8089AC84-38F9-8953-6D0B-4BCA2FF75C18}"/>
          </ac:picMkLst>
        </pc:picChg>
      </pc:sldChg>
      <pc:sldChg chg="addSp modSp del mod">
        <pc:chgData name="(학생) 정해찬 (전기전자공학과)" userId="c206e3f8-eda4-4d29-847b-4522f9bfce41" providerId="ADAL" clId="{4A297802-8B35-430F-9387-76ED6FB17DBF}" dt="2023-01-13T03:22:23.943" v="717" actId="47"/>
        <pc:sldMkLst>
          <pc:docMk/>
          <pc:sldMk cId="1314734976" sldId="308"/>
        </pc:sldMkLst>
        <pc:spChg chg="add mod">
          <ac:chgData name="(학생) 정해찬 (전기전자공학과)" userId="c206e3f8-eda4-4d29-847b-4522f9bfce41" providerId="ADAL" clId="{4A297802-8B35-430F-9387-76ED6FB17DBF}" dt="2023-01-13T03:14:01.743" v="391" actId="208"/>
          <ac:spMkLst>
            <pc:docMk/>
            <pc:sldMk cId="1314734976" sldId="308"/>
            <ac:spMk id="2" creationId="{6C41B584-8C63-C637-0CFB-A6F0F0EC3EEA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13:57.441" v="390" actId="207"/>
          <ac:spMkLst>
            <pc:docMk/>
            <pc:sldMk cId="1314734976" sldId="308"/>
            <ac:spMk id="3" creationId="{97BC9ABB-7CC4-EBD2-1454-531CCAF3E50E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13:50.485" v="388" actId="207"/>
          <ac:spMkLst>
            <pc:docMk/>
            <pc:sldMk cId="1314734976" sldId="308"/>
            <ac:spMk id="4" creationId="{85110AC8-4424-DCF9-4B2F-A0CA0F5BAD5D}"/>
          </ac:spMkLst>
        </pc:spChg>
        <pc:spChg chg="mod">
          <ac:chgData name="(학생) 정해찬 (전기전자공학과)" userId="c206e3f8-eda4-4d29-847b-4522f9bfce41" providerId="ADAL" clId="{4A297802-8B35-430F-9387-76ED6FB17DBF}" dt="2023-01-13T03:14:07.839" v="392" actId="14100"/>
          <ac:spMkLst>
            <pc:docMk/>
            <pc:sldMk cId="1314734976" sldId="308"/>
            <ac:spMk id="7" creationId="{AEC1E6D3-9067-2FD3-CA73-D5BA6D7C8BA3}"/>
          </ac:spMkLst>
        </pc:spChg>
      </pc:sldChg>
      <pc:sldChg chg="ord">
        <pc:chgData name="(학생) 정해찬 (전기전자공학과)" userId="c206e3f8-eda4-4d29-847b-4522f9bfce41" providerId="ADAL" clId="{4A297802-8B35-430F-9387-76ED6FB17DBF}" dt="2023-01-13T03:23:53.716" v="719"/>
        <pc:sldMkLst>
          <pc:docMk/>
          <pc:sldMk cId="342165817" sldId="311"/>
        </pc:sldMkLst>
      </pc:sldChg>
      <pc:sldChg chg="addSp modSp">
        <pc:chgData name="(학생) 정해찬 (전기전자공학과)" userId="c206e3f8-eda4-4d29-847b-4522f9bfce41" providerId="ADAL" clId="{4A297802-8B35-430F-9387-76ED6FB17DBF}" dt="2023-01-13T04:25:44.971" v="1344"/>
        <pc:sldMkLst>
          <pc:docMk/>
          <pc:sldMk cId="3791081410" sldId="312"/>
        </pc:sldMkLst>
        <pc:spChg chg="add mod">
          <ac:chgData name="(학생) 정해찬 (전기전자공학과)" userId="c206e3f8-eda4-4d29-847b-4522f9bfce41" providerId="ADAL" clId="{4A297802-8B35-430F-9387-76ED6FB17DBF}" dt="2023-01-13T04:25:44.971" v="1344"/>
          <ac:spMkLst>
            <pc:docMk/>
            <pc:sldMk cId="3791081410" sldId="312"/>
            <ac:spMk id="2" creationId="{55702FBF-B999-AA93-962E-8959FE2EE14C}"/>
          </ac:spMkLst>
        </pc:spChg>
      </pc:sldChg>
      <pc:sldChg chg="addSp modSp mod">
        <pc:chgData name="(학생) 정해찬 (전기전자공학과)" userId="c206e3f8-eda4-4d29-847b-4522f9bfce41" providerId="ADAL" clId="{4A297802-8B35-430F-9387-76ED6FB17DBF}" dt="2023-01-13T03:07:13.767" v="244" actId="1076"/>
        <pc:sldMkLst>
          <pc:docMk/>
          <pc:sldMk cId="1210114580" sldId="315"/>
        </pc:sldMkLst>
        <pc:spChg chg="add mod">
          <ac:chgData name="(학생) 정해찬 (전기전자공학과)" userId="c206e3f8-eda4-4d29-847b-4522f9bfce41" providerId="ADAL" clId="{4A297802-8B35-430F-9387-76ED6FB17DBF}" dt="2023-01-13T03:06:55.381" v="239" actId="20577"/>
          <ac:spMkLst>
            <pc:docMk/>
            <pc:sldMk cId="1210114580" sldId="315"/>
            <ac:spMk id="5" creationId="{3ED08F1C-5A75-3FF7-6D79-919AF1B0144F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07:13.767" v="244" actId="1076"/>
          <ac:spMkLst>
            <pc:docMk/>
            <pc:sldMk cId="1210114580" sldId="315"/>
            <ac:spMk id="7" creationId="{F2FF1DE3-116B-0BDA-21F6-0B13CF47E5FC}"/>
          </ac:spMkLst>
        </pc:spChg>
        <pc:picChg chg="mod">
          <ac:chgData name="(학생) 정해찬 (전기전자공학과)" userId="c206e3f8-eda4-4d29-847b-4522f9bfce41" providerId="ADAL" clId="{4A297802-8B35-430F-9387-76ED6FB17DBF}" dt="2023-01-13T03:02:50.416" v="24" actId="14100"/>
          <ac:picMkLst>
            <pc:docMk/>
            <pc:sldMk cId="1210114580" sldId="315"/>
            <ac:picMk id="4" creationId="{B87DEC7E-0F39-D47F-2896-F8790B93E6E5}"/>
          </ac:picMkLst>
        </pc:picChg>
      </pc:sldChg>
      <pc:sldChg chg="addSp modSp mod">
        <pc:chgData name="(학생) 정해찬 (전기전자공학과)" userId="c206e3f8-eda4-4d29-847b-4522f9bfce41" providerId="ADAL" clId="{4A297802-8B35-430F-9387-76ED6FB17DBF}" dt="2023-01-13T04:01:10.717" v="1138" actId="1076"/>
        <pc:sldMkLst>
          <pc:docMk/>
          <pc:sldMk cId="155194299" sldId="316"/>
        </pc:sldMkLst>
        <pc:spChg chg="add mod">
          <ac:chgData name="(학생) 정해찬 (전기전자공학과)" userId="c206e3f8-eda4-4d29-847b-4522f9bfce41" providerId="ADAL" clId="{4A297802-8B35-430F-9387-76ED6FB17DBF}" dt="2023-01-13T03:05:31.238" v="170" actId="1076"/>
          <ac:spMkLst>
            <pc:docMk/>
            <pc:sldMk cId="155194299" sldId="316"/>
            <ac:spMk id="2" creationId="{FC6EDCEC-6093-9574-B32C-A55070014677}"/>
          </ac:spMkLst>
        </pc:spChg>
        <pc:spChg chg="mod">
          <ac:chgData name="(학생) 정해찬 (전기전자공학과)" userId="c206e3f8-eda4-4d29-847b-4522f9bfce41" providerId="ADAL" clId="{4A297802-8B35-430F-9387-76ED6FB17DBF}" dt="2023-01-13T04:01:05.137" v="1136" actId="1076"/>
          <ac:spMkLst>
            <pc:docMk/>
            <pc:sldMk cId="155194299" sldId="316"/>
            <ac:spMk id="5" creationId="{E982BB24-9CA1-E1DF-D1E6-EFA77B5494E0}"/>
          </ac:spMkLst>
        </pc:spChg>
        <pc:spChg chg="mod">
          <ac:chgData name="(학생) 정해찬 (전기전자공학과)" userId="c206e3f8-eda4-4d29-847b-4522f9bfce41" providerId="ADAL" clId="{4A297802-8B35-430F-9387-76ED6FB17DBF}" dt="2023-01-13T04:01:10.717" v="1138" actId="1076"/>
          <ac:spMkLst>
            <pc:docMk/>
            <pc:sldMk cId="155194299" sldId="316"/>
            <ac:spMk id="6" creationId="{19F36895-FDD0-C218-284C-6ECD8E29BA95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00:59.182" v="1134" actId="1076"/>
          <ac:spMkLst>
            <pc:docMk/>
            <pc:sldMk cId="155194299" sldId="316"/>
            <ac:spMk id="8" creationId="{054D7BA5-FA36-BF30-14F8-88F0EEE89458}"/>
          </ac:spMkLst>
        </pc:spChg>
        <pc:picChg chg="mod">
          <ac:chgData name="(학생) 정해찬 (전기전자공학과)" userId="c206e3f8-eda4-4d29-847b-4522f9bfce41" providerId="ADAL" clId="{4A297802-8B35-430F-9387-76ED6FB17DBF}" dt="2023-01-13T04:01:07.728" v="1137" actId="1076"/>
          <ac:picMkLst>
            <pc:docMk/>
            <pc:sldMk cId="155194299" sldId="316"/>
            <ac:picMk id="3" creationId="{CB4CC7A4-AED8-3B07-F3EF-CF60EC6CF21F}"/>
          </ac:picMkLst>
        </pc:picChg>
        <pc:picChg chg="mod">
          <ac:chgData name="(학생) 정해찬 (전기전자공학과)" userId="c206e3f8-eda4-4d29-847b-4522f9bfce41" providerId="ADAL" clId="{4A297802-8B35-430F-9387-76ED6FB17DBF}" dt="2023-01-13T03:59:58.757" v="1074" actId="1076"/>
          <ac:picMkLst>
            <pc:docMk/>
            <pc:sldMk cId="155194299" sldId="316"/>
            <ac:picMk id="7" creationId="{064CC1EC-174C-B04B-D44D-C67565CBBCDD}"/>
          </ac:picMkLst>
        </pc:picChg>
        <pc:picChg chg="mod">
          <ac:chgData name="(학생) 정해찬 (전기전자공학과)" userId="c206e3f8-eda4-4d29-847b-4522f9bfce41" providerId="ADAL" clId="{4A297802-8B35-430F-9387-76ED6FB17DBF}" dt="2023-01-13T04:01:01.901" v="1135" actId="1076"/>
          <ac:picMkLst>
            <pc:docMk/>
            <pc:sldMk cId="155194299" sldId="316"/>
            <ac:picMk id="13" creationId="{F6046406-418A-5358-2606-080684890AB7}"/>
          </ac:picMkLst>
        </pc:picChg>
      </pc:sldChg>
      <pc:sldChg chg="addSp delSp modSp mod">
        <pc:chgData name="(학생) 정해찬 (전기전자공학과)" userId="c206e3f8-eda4-4d29-847b-4522f9bfce41" providerId="ADAL" clId="{4A297802-8B35-430F-9387-76ED6FB17DBF}" dt="2023-01-13T03:06:17.551" v="216" actId="1076"/>
        <pc:sldMkLst>
          <pc:docMk/>
          <pc:sldMk cId="3143161493" sldId="317"/>
        </pc:sldMkLst>
        <pc:spChg chg="add mod">
          <ac:chgData name="(학생) 정해찬 (전기전자공학과)" userId="c206e3f8-eda4-4d29-847b-4522f9bfce41" providerId="ADAL" clId="{4A297802-8B35-430F-9387-76ED6FB17DBF}" dt="2023-01-13T03:06:17.551" v="216" actId="1076"/>
          <ac:spMkLst>
            <pc:docMk/>
            <pc:sldMk cId="3143161493" sldId="317"/>
            <ac:spMk id="3" creationId="{C4E460B3-BB5D-E75A-2B5B-FB8B070BC0C3}"/>
          </ac:spMkLst>
        </pc:spChg>
        <pc:picChg chg="mod">
          <ac:chgData name="(학생) 정해찬 (전기전자공학과)" userId="c206e3f8-eda4-4d29-847b-4522f9bfce41" providerId="ADAL" clId="{4A297802-8B35-430F-9387-76ED6FB17DBF}" dt="2023-01-13T03:02:46.620" v="23" actId="14100"/>
          <ac:picMkLst>
            <pc:docMk/>
            <pc:sldMk cId="3143161493" sldId="317"/>
            <ac:picMk id="5" creationId="{A287E96E-7DF1-6A7C-049B-B6E257A6DF49}"/>
          </ac:picMkLst>
        </pc:picChg>
        <pc:picChg chg="del">
          <ac:chgData name="(학생) 정해찬 (전기전자공학과)" userId="c206e3f8-eda4-4d29-847b-4522f9bfce41" providerId="ADAL" clId="{4A297802-8B35-430F-9387-76ED6FB17DBF}" dt="2023-01-13T03:02:40.618" v="21" actId="478"/>
          <ac:picMkLst>
            <pc:docMk/>
            <pc:sldMk cId="3143161493" sldId="317"/>
            <ac:picMk id="14" creationId="{373384E9-ECE3-110B-468B-A7188F831742}"/>
          </ac:picMkLst>
        </pc:picChg>
        <pc:picChg chg="del">
          <ac:chgData name="(학생) 정해찬 (전기전자공학과)" userId="c206e3f8-eda4-4d29-847b-4522f9bfce41" providerId="ADAL" clId="{4A297802-8B35-430F-9387-76ED6FB17DBF}" dt="2023-01-13T03:02:42.022" v="22" actId="478"/>
          <ac:picMkLst>
            <pc:docMk/>
            <pc:sldMk cId="3143161493" sldId="317"/>
            <ac:picMk id="17" creationId="{6E99092B-A018-815F-B6BE-13AA74562A8F}"/>
          </ac:picMkLst>
        </pc:picChg>
      </pc:sldChg>
      <pc:sldChg chg="addSp delSp modSp mod">
        <pc:chgData name="(학생) 정해찬 (전기전자공학과)" userId="c206e3f8-eda4-4d29-847b-4522f9bfce41" providerId="ADAL" clId="{4A297802-8B35-430F-9387-76ED6FB17DBF}" dt="2023-01-13T04:02:24.041" v="1242" actId="478"/>
        <pc:sldMkLst>
          <pc:docMk/>
          <pc:sldMk cId="57882790" sldId="318"/>
        </pc:sldMkLst>
        <pc:spChg chg="add del mod">
          <ac:chgData name="(학생) 정해찬 (전기전자공학과)" userId="c206e3f8-eda4-4d29-847b-4522f9bfce41" providerId="ADAL" clId="{4A297802-8B35-430F-9387-76ED6FB17DBF}" dt="2023-01-13T04:02:24.041" v="1242" actId="478"/>
          <ac:spMkLst>
            <pc:docMk/>
            <pc:sldMk cId="57882790" sldId="318"/>
            <ac:spMk id="3" creationId="{41BBF2C7-14D8-55C5-0A6D-EE05DCD04809}"/>
          </ac:spMkLst>
        </pc:spChg>
      </pc:sldChg>
      <pc:sldChg chg="modSp">
        <pc:chgData name="(학생) 정해찬 (전기전자공학과)" userId="c206e3f8-eda4-4d29-847b-4522f9bfce41" providerId="ADAL" clId="{4A297802-8B35-430F-9387-76ED6FB17DBF}" dt="2023-01-13T03:54:37.093" v="1067" actId="20577"/>
        <pc:sldMkLst>
          <pc:docMk/>
          <pc:sldMk cId="945170878" sldId="320"/>
        </pc:sldMkLst>
        <pc:spChg chg="mod">
          <ac:chgData name="(학생) 정해찬 (전기전자공학과)" userId="c206e3f8-eda4-4d29-847b-4522f9bfce41" providerId="ADAL" clId="{4A297802-8B35-430F-9387-76ED6FB17DBF}" dt="2023-01-13T03:54:37.093" v="1067" actId="20577"/>
          <ac:spMkLst>
            <pc:docMk/>
            <pc:sldMk cId="945170878" sldId="320"/>
            <ac:spMk id="2" creationId="{B70473AC-E0D5-1576-331C-295C30E8D7EE}"/>
          </ac:spMkLst>
        </pc:spChg>
      </pc:sldChg>
      <pc:sldChg chg="modSp mod">
        <pc:chgData name="(학생) 정해찬 (전기전자공학과)" userId="c206e3f8-eda4-4d29-847b-4522f9bfce41" providerId="ADAL" clId="{4A297802-8B35-430F-9387-76ED6FB17DBF}" dt="2023-01-13T04:12:12.991" v="1317" actId="20577"/>
        <pc:sldMkLst>
          <pc:docMk/>
          <pc:sldMk cId="1112036008" sldId="321"/>
        </pc:sldMkLst>
        <pc:spChg chg="mod">
          <ac:chgData name="(학생) 정해찬 (전기전자공학과)" userId="c206e3f8-eda4-4d29-847b-4522f9bfce41" providerId="ADAL" clId="{4A297802-8B35-430F-9387-76ED6FB17DBF}" dt="2023-01-13T04:12:12.991" v="1317" actId="20577"/>
          <ac:spMkLst>
            <pc:docMk/>
            <pc:sldMk cId="1112036008" sldId="321"/>
            <ac:spMk id="7" creationId="{AEC1E6D3-9067-2FD3-CA73-D5BA6D7C8BA3}"/>
          </ac:spMkLst>
        </pc:spChg>
      </pc:sldChg>
      <pc:sldChg chg="modNotesTx">
        <pc:chgData name="(학생) 정해찬 (전기전자공학과)" userId="c206e3f8-eda4-4d29-847b-4522f9bfce41" providerId="ADAL" clId="{4A297802-8B35-430F-9387-76ED6FB17DBF}" dt="2023-01-13T04:17:43.536" v="1322" actId="20577"/>
        <pc:sldMkLst>
          <pc:docMk/>
          <pc:sldMk cId="1614346424" sldId="324"/>
        </pc:sldMkLst>
      </pc:sldChg>
      <pc:sldChg chg="modSp add del mod">
        <pc:chgData name="(학생) 정해찬 (전기전자공학과)" userId="c206e3f8-eda4-4d29-847b-4522f9bfce41" providerId="ADAL" clId="{4A297802-8B35-430F-9387-76ED6FB17DBF}" dt="2023-01-13T04:24:01.011" v="1324"/>
        <pc:sldMkLst>
          <pc:docMk/>
          <pc:sldMk cId="3892799626" sldId="329"/>
        </pc:sldMkLst>
        <pc:spChg chg="mod">
          <ac:chgData name="(학생) 정해찬 (전기전자공학과)" userId="c206e3f8-eda4-4d29-847b-4522f9bfce41" providerId="ADAL" clId="{4A297802-8B35-430F-9387-76ED6FB17DBF}" dt="2023-01-13T03:40:59.271" v="1009" actId="1076"/>
          <ac:spMkLst>
            <pc:docMk/>
            <pc:sldMk cId="3892799626" sldId="329"/>
            <ac:spMk id="65" creationId="{809C2347-9F6F-34DA-00FA-5C923491454B}"/>
          </ac:spMkLst>
        </pc:spChg>
        <pc:spChg chg="mod">
          <ac:chgData name="(학생) 정해찬 (전기전자공학과)" userId="c206e3f8-eda4-4d29-847b-4522f9bfce41" providerId="ADAL" clId="{4A297802-8B35-430F-9387-76ED6FB17DBF}" dt="2023-01-13T03:41:06.461" v="1010" actId="1076"/>
          <ac:spMkLst>
            <pc:docMk/>
            <pc:sldMk cId="3892799626" sldId="329"/>
            <ac:spMk id="71" creationId="{7EBEBC16-0818-EF1B-75CD-E1350CBA2508}"/>
          </ac:spMkLst>
        </pc:spChg>
      </pc:sldChg>
      <pc:sldChg chg="modSp add del">
        <pc:chgData name="(학생) 정해찬 (전기전자공학과)" userId="c206e3f8-eda4-4d29-847b-4522f9bfce41" providerId="ADAL" clId="{4A297802-8B35-430F-9387-76ED6FB17DBF}" dt="2023-01-13T04:45:35.337" v="1568" actId="47"/>
        <pc:sldMkLst>
          <pc:docMk/>
          <pc:sldMk cId="212405789" sldId="330"/>
        </pc:sldMkLst>
        <pc:spChg chg="mod">
          <ac:chgData name="(학생) 정해찬 (전기전자공학과)" userId="c206e3f8-eda4-4d29-847b-4522f9bfce41" providerId="ADAL" clId="{4A297802-8B35-430F-9387-76ED6FB17DBF}" dt="2023-01-13T03:42:21.636" v="1014"/>
          <ac:spMkLst>
            <pc:docMk/>
            <pc:sldMk cId="212405789" sldId="330"/>
            <ac:spMk id="71" creationId="{7EBEBC16-0818-EF1B-75CD-E1350CBA2508}"/>
          </ac:spMkLst>
        </pc:spChg>
      </pc:sldChg>
      <pc:sldChg chg="addSp modSp mod">
        <pc:chgData name="(학생) 정해찬 (전기전자공학과)" userId="c206e3f8-eda4-4d29-847b-4522f9bfce41" providerId="ADAL" clId="{4A297802-8B35-430F-9387-76ED6FB17DBF}" dt="2023-01-13T04:25:42.290" v="1343" actId="1076"/>
        <pc:sldMkLst>
          <pc:docMk/>
          <pc:sldMk cId="3861341724" sldId="331"/>
        </pc:sldMkLst>
        <pc:spChg chg="add mod">
          <ac:chgData name="(학생) 정해찬 (전기전자공학과)" userId="c206e3f8-eda4-4d29-847b-4522f9bfce41" providerId="ADAL" clId="{4A297802-8B35-430F-9387-76ED6FB17DBF}" dt="2023-01-13T04:25:42.290" v="1343" actId="1076"/>
          <ac:spMkLst>
            <pc:docMk/>
            <pc:sldMk cId="3861341724" sldId="331"/>
            <ac:spMk id="2" creationId="{EC36C994-22EA-74C6-A0AD-4A10DEF9BFCA}"/>
          </ac:spMkLst>
        </pc:spChg>
      </pc:sldChg>
      <pc:sldChg chg="addSp delSp modSp mod">
        <pc:chgData name="(학생) 정해찬 (전기전자공학과)" userId="c206e3f8-eda4-4d29-847b-4522f9bfce41" providerId="ADAL" clId="{4A297802-8B35-430F-9387-76ED6FB17DBF}" dt="2023-01-13T04:30:03.117" v="1368" actId="208"/>
        <pc:sldMkLst>
          <pc:docMk/>
          <pc:sldMk cId="3437269935" sldId="332"/>
        </pc:sldMkLst>
        <pc:spChg chg="add mod">
          <ac:chgData name="(학생) 정해찬 (전기전자공학과)" userId="c206e3f8-eda4-4d29-847b-4522f9bfce41" providerId="ADAL" clId="{4A297802-8B35-430F-9387-76ED6FB17DBF}" dt="2023-01-13T04:28:59.072" v="1350" actId="1076"/>
          <ac:spMkLst>
            <pc:docMk/>
            <pc:sldMk cId="3437269935" sldId="332"/>
            <ac:spMk id="7" creationId="{485A4100-1011-7855-77F4-C2163B1CBE7A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28:59.072" v="1350" actId="1076"/>
          <ac:spMkLst>
            <pc:docMk/>
            <pc:sldMk cId="3437269935" sldId="332"/>
            <ac:spMk id="8" creationId="{E5E052E3-C4CC-2199-FA6D-0095EE9EF1E3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28:59.072" v="1350" actId="1076"/>
          <ac:spMkLst>
            <pc:docMk/>
            <pc:sldMk cId="3437269935" sldId="332"/>
            <ac:spMk id="9" creationId="{4862255B-19DB-1226-876E-07DE72E0557C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28:59.072" v="1350" actId="1076"/>
          <ac:spMkLst>
            <pc:docMk/>
            <pc:sldMk cId="3437269935" sldId="332"/>
            <ac:spMk id="13" creationId="{A8136CE0-A30D-B1D7-2AD1-2677C8DDAE46}"/>
          </ac:spMkLst>
        </pc:spChg>
        <pc:picChg chg="add mod">
          <ac:chgData name="(학생) 정해찬 (전기전자공학과)" userId="c206e3f8-eda4-4d29-847b-4522f9bfce41" providerId="ADAL" clId="{4A297802-8B35-430F-9387-76ED6FB17DBF}" dt="2023-01-13T04:28:40.021" v="1347" actId="1076"/>
          <ac:picMkLst>
            <pc:docMk/>
            <pc:sldMk cId="3437269935" sldId="332"/>
            <ac:picMk id="3" creationId="{67F8AF34-D0E2-6F6B-10D9-48AF9BA591F3}"/>
          </ac:picMkLst>
        </pc:picChg>
        <pc:picChg chg="add mod">
          <ac:chgData name="(학생) 정해찬 (전기전자공학과)" userId="c206e3f8-eda4-4d29-847b-4522f9bfce41" providerId="ADAL" clId="{4A297802-8B35-430F-9387-76ED6FB17DBF}" dt="2023-01-13T04:28:59.072" v="1350" actId="1076"/>
          <ac:picMkLst>
            <pc:docMk/>
            <pc:sldMk cId="3437269935" sldId="332"/>
            <ac:picMk id="5" creationId="{43AA4DBD-66CA-BB3E-48B5-BE982835A104}"/>
          </ac:picMkLst>
        </pc:picChg>
        <pc:picChg chg="del">
          <ac:chgData name="(학생) 정해찬 (전기전자공학과)" userId="c206e3f8-eda4-4d29-847b-4522f9bfce41" providerId="ADAL" clId="{4A297802-8B35-430F-9387-76ED6FB17DBF}" dt="2023-01-13T04:28:37.646" v="1345" actId="478"/>
          <ac:picMkLst>
            <pc:docMk/>
            <pc:sldMk cId="3437269935" sldId="332"/>
            <ac:picMk id="27" creationId="{9B0000EA-F4B3-E783-2D90-7D94FBABC28D}"/>
          </ac:picMkLst>
        </pc:picChg>
        <pc:cxnChg chg="add mod">
          <ac:chgData name="(학생) 정해찬 (전기전자공학과)" userId="c206e3f8-eda4-4d29-847b-4522f9bfce41" providerId="ADAL" clId="{4A297802-8B35-430F-9387-76ED6FB17DBF}" dt="2023-01-13T04:30:03.117" v="1368" actId="208"/>
          <ac:cxnSpMkLst>
            <pc:docMk/>
            <pc:sldMk cId="3437269935" sldId="332"/>
            <ac:cxnSpMk id="16" creationId="{0CEA1656-821F-AE08-12E5-64EF22886E24}"/>
          </ac:cxnSpMkLst>
        </pc:cxnChg>
      </pc:sldChg>
      <pc:sldChg chg="addSp modSp mod">
        <pc:chgData name="(학생) 정해찬 (전기전자공학과)" userId="c206e3f8-eda4-4d29-847b-4522f9bfce41" providerId="ADAL" clId="{4A297802-8B35-430F-9387-76ED6FB17DBF}" dt="2023-01-13T04:29:54.833" v="1365" actId="208"/>
        <pc:sldMkLst>
          <pc:docMk/>
          <pc:sldMk cId="744654770" sldId="333"/>
        </pc:sldMkLst>
        <pc:spChg chg="add mod">
          <ac:chgData name="(학생) 정해찬 (전기전자공학과)" userId="c206e3f8-eda4-4d29-847b-4522f9bfce41" providerId="ADAL" clId="{4A297802-8B35-430F-9387-76ED6FB17DBF}" dt="2023-01-13T04:29:05.930" v="1351"/>
          <ac:spMkLst>
            <pc:docMk/>
            <pc:sldMk cId="744654770" sldId="333"/>
            <ac:spMk id="5" creationId="{CCA48E4F-4DE2-6041-D1AB-13620AE24545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29:05.930" v="1351"/>
          <ac:spMkLst>
            <pc:docMk/>
            <pc:sldMk cId="744654770" sldId="333"/>
            <ac:spMk id="7" creationId="{98185A6D-95D7-06C7-4314-8ABAB3FF4B32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29:05.930" v="1351"/>
          <ac:spMkLst>
            <pc:docMk/>
            <pc:sldMk cId="744654770" sldId="333"/>
            <ac:spMk id="9" creationId="{DF349ECD-BD28-DA93-37ED-0DA8A38E9C16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29:05.930" v="1351"/>
          <ac:spMkLst>
            <pc:docMk/>
            <pc:sldMk cId="744654770" sldId="333"/>
            <ac:spMk id="16" creationId="{F260C3E4-9CAF-6B2D-71EF-1FB441CDDFFF}"/>
          </ac:spMkLst>
        </pc:spChg>
        <pc:picChg chg="add mod">
          <ac:chgData name="(학생) 정해찬 (전기전자공학과)" userId="c206e3f8-eda4-4d29-847b-4522f9bfce41" providerId="ADAL" clId="{4A297802-8B35-430F-9387-76ED6FB17DBF}" dt="2023-01-13T04:29:05.930" v="1351"/>
          <ac:picMkLst>
            <pc:docMk/>
            <pc:sldMk cId="744654770" sldId="333"/>
            <ac:picMk id="4" creationId="{55DEEF0C-0A13-84F0-31D8-51825F0C94D1}"/>
          </ac:picMkLst>
        </pc:picChg>
        <pc:cxnChg chg="add mod">
          <ac:chgData name="(학생) 정해찬 (전기전자공학과)" userId="c206e3f8-eda4-4d29-847b-4522f9bfce41" providerId="ADAL" clId="{4A297802-8B35-430F-9387-76ED6FB17DBF}" dt="2023-01-13T04:29:51.081" v="1364" actId="208"/>
          <ac:cxnSpMkLst>
            <pc:docMk/>
            <pc:sldMk cId="744654770" sldId="333"/>
            <ac:cxnSpMk id="20" creationId="{8D14E5EC-1AEB-7D19-1456-F543EA6E23B2}"/>
          </ac:cxnSpMkLst>
        </pc:cxnChg>
        <pc:cxnChg chg="add mod">
          <ac:chgData name="(학생) 정해찬 (전기전자공학과)" userId="c206e3f8-eda4-4d29-847b-4522f9bfce41" providerId="ADAL" clId="{4A297802-8B35-430F-9387-76ED6FB17DBF}" dt="2023-01-13T04:29:54.833" v="1365" actId="208"/>
          <ac:cxnSpMkLst>
            <pc:docMk/>
            <pc:sldMk cId="744654770" sldId="333"/>
            <ac:cxnSpMk id="21" creationId="{729E51A2-F902-9EEE-9895-5DC1F562555B}"/>
          </ac:cxnSpMkLst>
        </pc:cxnChg>
        <pc:cxnChg chg="add mod">
          <ac:chgData name="(학생) 정해찬 (전기전자공학과)" userId="c206e3f8-eda4-4d29-847b-4522f9bfce41" providerId="ADAL" clId="{4A297802-8B35-430F-9387-76ED6FB17DBF}" dt="2023-01-13T04:29:47.791" v="1363" actId="208"/>
          <ac:cxnSpMkLst>
            <pc:docMk/>
            <pc:sldMk cId="744654770" sldId="333"/>
            <ac:cxnSpMk id="24" creationId="{EB286A1F-98CD-C65D-4B10-07D8CC227F66}"/>
          </ac:cxnSpMkLst>
        </pc:cxnChg>
      </pc:sldChg>
      <pc:sldChg chg="addSp modSp mod">
        <pc:chgData name="(학생) 정해찬 (전기전자공학과)" userId="c206e3f8-eda4-4d29-847b-4522f9bfce41" providerId="ADAL" clId="{4A297802-8B35-430F-9387-76ED6FB17DBF}" dt="2023-01-13T03:46:34.311" v="1022" actId="1076"/>
        <pc:sldMkLst>
          <pc:docMk/>
          <pc:sldMk cId="1419858719" sldId="334"/>
        </pc:sldMkLst>
        <pc:spChg chg="mod">
          <ac:chgData name="(학생) 정해찬 (전기전자공학과)" userId="c206e3f8-eda4-4d29-847b-4522f9bfce41" providerId="ADAL" clId="{4A297802-8B35-430F-9387-76ED6FB17DBF}" dt="2023-01-13T03:44:42.641" v="1017" actId="115"/>
          <ac:spMkLst>
            <pc:docMk/>
            <pc:sldMk cId="1419858719" sldId="334"/>
            <ac:spMk id="9" creationId="{D4DB940C-4BBD-3542-B33D-C664CA7231B2}"/>
          </ac:spMkLst>
        </pc:spChg>
        <pc:picChg chg="add mod">
          <ac:chgData name="(학생) 정해찬 (전기전자공학과)" userId="c206e3f8-eda4-4d29-847b-4522f9bfce41" providerId="ADAL" clId="{4A297802-8B35-430F-9387-76ED6FB17DBF}" dt="2023-01-13T03:46:34.311" v="1022" actId="1076"/>
          <ac:picMkLst>
            <pc:docMk/>
            <pc:sldMk cId="1419858719" sldId="334"/>
            <ac:picMk id="1026" creationId="{1AFA08B7-19DB-AFC0-F5D2-2478D772AB87}"/>
          </ac:picMkLst>
        </pc:picChg>
      </pc:sldChg>
      <pc:sldChg chg="modSp mod">
        <pc:chgData name="(학생) 정해찬 (전기전자공학과)" userId="c206e3f8-eda4-4d29-847b-4522f9bfce41" providerId="ADAL" clId="{4A297802-8B35-430F-9387-76ED6FB17DBF}" dt="2023-01-13T04:40:16.452" v="1550" actId="20577"/>
        <pc:sldMkLst>
          <pc:docMk/>
          <pc:sldMk cId="1869328639" sldId="336"/>
        </pc:sldMkLst>
        <pc:spChg chg="mod">
          <ac:chgData name="(학생) 정해찬 (전기전자공학과)" userId="c206e3f8-eda4-4d29-847b-4522f9bfce41" providerId="ADAL" clId="{4A297802-8B35-430F-9387-76ED6FB17DBF}" dt="2023-01-13T04:40:16.452" v="1550" actId="20577"/>
          <ac:spMkLst>
            <pc:docMk/>
            <pc:sldMk cId="1869328639" sldId="336"/>
            <ac:spMk id="17" creationId="{5FBDEC44-0512-CA6A-C9F3-810A3DACE4DC}"/>
          </ac:spMkLst>
        </pc:spChg>
      </pc:sldChg>
      <pc:sldChg chg="addSp modSp mod">
        <pc:chgData name="(학생) 정해찬 (전기전자공학과)" userId="c206e3f8-eda4-4d29-847b-4522f9bfce41" providerId="ADAL" clId="{4A297802-8B35-430F-9387-76ED6FB17DBF}" dt="2023-01-13T04:49:05.537" v="1583" actId="113"/>
        <pc:sldMkLst>
          <pc:docMk/>
          <pc:sldMk cId="2943801498" sldId="340"/>
        </pc:sldMkLst>
        <pc:spChg chg="mod">
          <ac:chgData name="(학생) 정해찬 (전기전자공학과)" userId="c206e3f8-eda4-4d29-847b-4522f9bfce41" providerId="ADAL" clId="{4A297802-8B35-430F-9387-76ED6FB17DBF}" dt="2023-01-13T04:49:05.537" v="1583" actId="113"/>
          <ac:spMkLst>
            <pc:docMk/>
            <pc:sldMk cId="2943801498" sldId="340"/>
            <ac:spMk id="2" creationId="{B70473AC-E0D5-1576-331C-295C30E8D7EE}"/>
          </ac:spMkLst>
        </pc:spChg>
        <pc:picChg chg="add mod">
          <ac:chgData name="(학생) 정해찬 (전기전자공학과)" userId="c206e3f8-eda4-4d29-847b-4522f9bfce41" providerId="ADAL" clId="{4A297802-8B35-430F-9387-76ED6FB17DBF}" dt="2023-01-13T03:55:06.057" v="1072" actId="1076"/>
          <ac:picMkLst>
            <pc:docMk/>
            <pc:sldMk cId="2943801498" sldId="340"/>
            <ac:picMk id="6" creationId="{EB462563-05A0-5A90-5150-77F7625739DF}"/>
          </ac:picMkLst>
        </pc:picChg>
      </pc:sldChg>
      <pc:sldChg chg="addSp modSp mod">
        <pc:chgData name="(학생) 정해찬 (전기전자공학과)" userId="c206e3f8-eda4-4d29-847b-4522f9bfce41" providerId="ADAL" clId="{4A297802-8B35-430F-9387-76ED6FB17DBF}" dt="2023-01-13T03:09:10.904" v="251" actId="1076"/>
        <pc:sldMkLst>
          <pc:docMk/>
          <pc:sldMk cId="2147893438" sldId="341"/>
        </pc:sldMkLst>
        <pc:spChg chg="mod">
          <ac:chgData name="(학생) 정해찬 (전기전자공학과)" userId="c206e3f8-eda4-4d29-847b-4522f9bfce41" providerId="ADAL" clId="{4A297802-8B35-430F-9387-76ED6FB17DBF}" dt="2023-01-13T03:09:08.200" v="250" actId="20577"/>
          <ac:spMkLst>
            <pc:docMk/>
            <pc:sldMk cId="2147893438" sldId="341"/>
            <ac:spMk id="6" creationId="{E5AA1A37-AF56-96FC-F641-CDF9BD96FB97}"/>
          </ac:spMkLst>
        </pc:spChg>
        <pc:picChg chg="add mod">
          <ac:chgData name="(학생) 정해찬 (전기전자공학과)" userId="c206e3f8-eda4-4d29-847b-4522f9bfce41" providerId="ADAL" clId="{4A297802-8B35-430F-9387-76ED6FB17DBF}" dt="2023-01-13T03:09:10.904" v="251" actId="1076"/>
          <ac:picMkLst>
            <pc:docMk/>
            <pc:sldMk cId="2147893438" sldId="341"/>
            <ac:picMk id="2" creationId="{B81A3E6D-CC6B-0F2E-C3C3-ABAA61404D96}"/>
          </ac:picMkLst>
        </pc:picChg>
        <pc:picChg chg="mod">
          <ac:chgData name="(학생) 정해찬 (전기전자공학과)" userId="c206e3f8-eda4-4d29-847b-4522f9bfce41" providerId="ADAL" clId="{4A297802-8B35-430F-9387-76ED6FB17DBF}" dt="2023-01-13T03:08:54.828" v="245" actId="14100"/>
          <ac:picMkLst>
            <pc:docMk/>
            <pc:sldMk cId="2147893438" sldId="341"/>
            <ac:picMk id="4" creationId="{C3AC3459-4EB3-B78D-E80C-3B3C1EC14684}"/>
          </ac:picMkLst>
        </pc:picChg>
      </pc:sldChg>
      <pc:sldChg chg="addSp modSp add mod">
        <pc:chgData name="(학생) 정해찬 (전기전자공학과)" userId="c206e3f8-eda4-4d29-847b-4522f9bfce41" providerId="ADAL" clId="{4A297802-8B35-430F-9387-76ED6FB17DBF}" dt="2023-01-13T03:18:56.356" v="641" actId="1076"/>
        <pc:sldMkLst>
          <pc:docMk/>
          <pc:sldMk cId="34122528" sldId="342"/>
        </pc:sldMkLst>
        <pc:spChg chg="mod">
          <ac:chgData name="(학생) 정해찬 (전기전자공학과)" userId="c206e3f8-eda4-4d29-847b-4522f9bfce41" providerId="ADAL" clId="{4A297802-8B35-430F-9387-76ED6FB17DBF}" dt="2023-01-13T03:18:44.868" v="638" actId="1076"/>
          <ac:spMkLst>
            <pc:docMk/>
            <pc:sldMk cId="34122528" sldId="342"/>
            <ac:spMk id="3" creationId="{97BC9ABB-7CC4-EBD2-1454-531CCAF3E50E}"/>
          </ac:spMkLst>
        </pc:spChg>
        <pc:spChg chg="mod">
          <ac:chgData name="(학생) 정해찬 (전기전자공학과)" userId="c206e3f8-eda4-4d29-847b-4522f9bfce41" providerId="ADAL" clId="{4A297802-8B35-430F-9387-76ED6FB17DBF}" dt="2023-01-13T03:18:52.107" v="640" actId="1076"/>
          <ac:spMkLst>
            <pc:docMk/>
            <pc:sldMk cId="34122528" sldId="342"/>
            <ac:spMk id="4" creationId="{85110AC8-4424-DCF9-4B2F-A0CA0F5BAD5D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18:48.201" v="639" actId="1076"/>
          <ac:spMkLst>
            <pc:docMk/>
            <pc:sldMk cId="34122528" sldId="342"/>
            <ac:spMk id="6" creationId="{17E49E2B-608D-0C5F-4C88-A2E845B1109E}"/>
          </ac:spMkLst>
        </pc:spChg>
        <pc:spChg chg="mod">
          <ac:chgData name="(학생) 정해찬 (전기전자공학과)" userId="c206e3f8-eda4-4d29-847b-4522f9bfce41" providerId="ADAL" clId="{4A297802-8B35-430F-9387-76ED6FB17DBF}" dt="2023-01-13T03:18:56.356" v="641" actId="1076"/>
          <ac:spMkLst>
            <pc:docMk/>
            <pc:sldMk cId="34122528" sldId="342"/>
            <ac:spMk id="7" creationId="{AEC1E6D3-9067-2FD3-CA73-D5BA6D7C8BA3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17:32.135" v="610" actId="20577"/>
          <ac:spMkLst>
            <pc:docMk/>
            <pc:sldMk cId="34122528" sldId="342"/>
            <ac:spMk id="9" creationId="{75A976BA-7BAD-C335-A343-0E27508C5304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18:43.334" v="637" actId="571"/>
          <ac:spMkLst>
            <pc:docMk/>
            <pc:sldMk cId="34122528" sldId="342"/>
            <ac:spMk id="13" creationId="{B80BE531-B5E0-D75B-DF77-95C7E364F023}"/>
          </ac:spMkLst>
        </pc:spChg>
      </pc:sldChg>
      <pc:sldChg chg="addSp delSp modSp add mod ord">
        <pc:chgData name="(학생) 정해찬 (전기전자공학과)" userId="c206e3f8-eda4-4d29-847b-4522f9bfce41" providerId="ADAL" clId="{4A297802-8B35-430F-9387-76ED6FB17DBF}" dt="2023-01-13T04:34:01.160" v="1529" actId="20577"/>
        <pc:sldMkLst>
          <pc:docMk/>
          <pc:sldMk cId="2320735754" sldId="343"/>
        </pc:sldMkLst>
        <pc:spChg chg="del">
          <ac:chgData name="(학생) 정해찬 (전기전자공학과)" userId="c206e3f8-eda4-4d29-847b-4522f9bfce41" providerId="ADAL" clId="{4A297802-8B35-430F-9387-76ED6FB17DBF}" dt="2023-01-13T03:25:20.887" v="724" actId="478"/>
          <ac:spMkLst>
            <pc:docMk/>
            <pc:sldMk cId="2320735754" sldId="343"/>
            <ac:spMk id="2" creationId="{085DF1EA-E208-14AD-E665-23670C048E97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34:01.160" v="1529" actId="20577"/>
          <ac:spMkLst>
            <pc:docMk/>
            <pc:sldMk cId="2320735754" sldId="343"/>
            <ac:spMk id="6" creationId="{9F6046CB-0CE9-D858-D6C7-FF33FFC15015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33:32.997" v="1479" actId="14100"/>
          <ac:spMkLst>
            <pc:docMk/>
            <pc:sldMk cId="2320735754" sldId="343"/>
            <ac:spMk id="7" creationId="{DF66364E-E2E7-36E4-FF79-F539C5C5C644}"/>
          </ac:spMkLst>
        </pc:spChg>
        <pc:spChg chg="mod">
          <ac:chgData name="(학생) 정해찬 (전기전자공학과)" userId="c206e3f8-eda4-4d29-847b-4522f9bfce41" providerId="ADAL" clId="{4A297802-8B35-430F-9387-76ED6FB17DBF}" dt="2023-01-13T04:33:55.281" v="1526" actId="1076"/>
          <ac:spMkLst>
            <pc:docMk/>
            <pc:sldMk cId="2320735754" sldId="343"/>
            <ac:spMk id="14" creationId="{B2976244-682F-61BB-5FFA-968BBB04B2A4}"/>
          </ac:spMkLst>
        </pc:spChg>
        <pc:spChg chg="del">
          <ac:chgData name="(학생) 정해찬 (전기전자공학과)" userId="c206e3f8-eda4-4d29-847b-4522f9bfce41" providerId="ADAL" clId="{4A297802-8B35-430F-9387-76ED6FB17DBF}" dt="2023-01-13T03:25:23.942" v="726" actId="478"/>
          <ac:spMkLst>
            <pc:docMk/>
            <pc:sldMk cId="2320735754" sldId="343"/>
            <ac:spMk id="18" creationId="{6AC2D6E8-F3BF-D0B2-FCA3-DDC1BCB7AC9C}"/>
          </ac:spMkLst>
        </pc:spChg>
        <pc:spChg chg="del">
          <ac:chgData name="(학생) 정해찬 (전기전자공학과)" userId="c206e3f8-eda4-4d29-847b-4522f9bfce41" providerId="ADAL" clId="{4A297802-8B35-430F-9387-76ED6FB17DBF}" dt="2023-01-13T03:25:25.703" v="728" actId="478"/>
          <ac:spMkLst>
            <pc:docMk/>
            <pc:sldMk cId="2320735754" sldId="343"/>
            <ac:spMk id="19" creationId="{30D86840-B118-7694-B9B8-302556986C5C}"/>
          </ac:spMkLst>
        </pc:spChg>
        <pc:picChg chg="del">
          <ac:chgData name="(학생) 정해찬 (전기전자공학과)" userId="c206e3f8-eda4-4d29-847b-4522f9bfce41" providerId="ADAL" clId="{4A297802-8B35-430F-9387-76ED6FB17DBF}" dt="2023-01-13T03:25:22.613" v="725" actId="478"/>
          <ac:picMkLst>
            <pc:docMk/>
            <pc:sldMk cId="2320735754" sldId="343"/>
            <ac:picMk id="4" creationId="{4D0E0794-9EA6-6F41-5C0E-F1FFDBC8B061}"/>
          </ac:picMkLst>
        </pc:picChg>
        <pc:picChg chg="del">
          <ac:chgData name="(학생) 정해찬 (전기전자공학과)" userId="c206e3f8-eda4-4d29-847b-4522f9bfce41" providerId="ADAL" clId="{4A297802-8B35-430F-9387-76ED6FB17DBF}" dt="2023-01-13T03:25:24.486" v="727" actId="478"/>
          <ac:picMkLst>
            <pc:docMk/>
            <pc:sldMk cId="2320735754" sldId="343"/>
            <ac:picMk id="8" creationId="{3DB1ABF4-AD48-7164-94AC-C801DFE177E4}"/>
          </ac:picMkLst>
        </pc:picChg>
      </pc:sldChg>
      <pc:sldChg chg="addSp delSp modSp add del mod">
        <pc:chgData name="(학생) 정해찬 (전기전자공학과)" userId="c206e3f8-eda4-4d29-847b-4522f9bfce41" providerId="ADAL" clId="{4A297802-8B35-430F-9387-76ED6FB17DBF}" dt="2023-01-13T04:45:36.618" v="1572"/>
        <pc:sldMkLst>
          <pc:docMk/>
          <pc:sldMk cId="1397330152" sldId="344"/>
        </pc:sldMkLst>
        <pc:picChg chg="add del mod">
          <ac:chgData name="(학생) 정해찬 (전기전자공학과)" userId="c206e3f8-eda4-4d29-847b-4522f9bfce41" providerId="ADAL" clId="{4A297802-8B35-430F-9387-76ED6FB17DBF}" dt="2023-01-13T04:45:36.207" v="1571"/>
          <ac:picMkLst>
            <pc:docMk/>
            <pc:sldMk cId="1397330152" sldId="344"/>
            <ac:picMk id="2" creationId="{121032F4-1FB5-3F9E-4911-374D991A69F1}"/>
          </ac:picMkLst>
        </pc:picChg>
      </pc:sldChg>
    </pc:docChg>
  </pc:docChgLst>
  <pc:docChgLst>
    <pc:chgData name="(학생) 정해찬 (전기전자공학과)" userId="c206e3f8-eda4-4d29-847b-4522f9bfce41" providerId="ADAL" clId="{5EAC1C0E-A8DC-4DEF-91D4-7A091AED4CCB}"/>
    <pc:docChg chg="undo redo custSel addSld delSld modSld sldOrd">
      <pc:chgData name="(학생) 정해찬 (전기전자공학과)" userId="c206e3f8-eda4-4d29-847b-4522f9bfce41" providerId="ADAL" clId="{5EAC1C0E-A8DC-4DEF-91D4-7A091AED4CCB}" dt="2023-02-02T08:44:20.830" v="5214" actId="1076"/>
      <pc:docMkLst>
        <pc:docMk/>
      </pc:docMkLst>
      <pc:sldChg chg="modSp mod">
        <pc:chgData name="(학생) 정해찬 (전기전자공학과)" userId="c206e3f8-eda4-4d29-847b-4522f9bfce41" providerId="ADAL" clId="{5EAC1C0E-A8DC-4DEF-91D4-7A091AED4CCB}" dt="2023-02-01T03:03:18.062" v="24" actId="14100"/>
        <pc:sldMkLst>
          <pc:docMk/>
          <pc:sldMk cId="743032575" sldId="271"/>
        </pc:sldMkLst>
        <pc:spChg chg="mod">
          <ac:chgData name="(학생) 정해찬 (전기전자공학과)" userId="c206e3f8-eda4-4d29-847b-4522f9bfce41" providerId="ADAL" clId="{5EAC1C0E-A8DC-4DEF-91D4-7A091AED4CCB}" dt="2023-02-01T03:02:47.109" v="21" actId="20577"/>
          <ac:spMkLst>
            <pc:docMk/>
            <pc:sldMk cId="743032575" sldId="271"/>
            <ac:spMk id="7" creationId="{00000000-0000-0000-0000-000000000000}"/>
          </ac:spMkLst>
        </pc:spChg>
        <pc:spChg chg="mod">
          <ac:chgData name="(학생) 정해찬 (전기전자공학과)" userId="c206e3f8-eda4-4d29-847b-4522f9bfce41" providerId="ADAL" clId="{5EAC1C0E-A8DC-4DEF-91D4-7A091AED4CCB}" dt="2023-02-01T03:03:18.062" v="24" actId="14100"/>
          <ac:spMkLst>
            <pc:docMk/>
            <pc:sldMk cId="743032575" sldId="271"/>
            <ac:spMk id="8" creationId="{00000000-0000-0000-0000-000000000000}"/>
          </ac:spMkLst>
        </pc:spChg>
        <pc:spChg chg="mod">
          <ac:chgData name="(학생) 정해찬 (전기전자공학과)" userId="c206e3f8-eda4-4d29-847b-4522f9bfce41" providerId="ADAL" clId="{5EAC1C0E-A8DC-4DEF-91D4-7A091AED4CCB}" dt="2023-02-01T03:02:38.732" v="17" actId="20577"/>
          <ac:spMkLst>
            <pc:docMk/>
            <pc:sldMk cId="743032575" sldId="271"/>
            <ac:spMk id="9" creationId="{00000000-0000-0000-0000-000000000000}"/>
          </ac:spMkLst>
        </pc:spChg>
      </pc:sldChg>
      <pc:sldChg chg="del">
        <pc:chgData name="(학생) 정해찬 (전기전자공학과)" userId="c206e3f8-eda4-4d29-847b-4522f9bfce41" providerId="ADAL" clId="{5EAC1C0E-A8DC-4DEF-91D4-7A091AED4CCB}" dt="2023-02-01T04:07:00.419" v="119" actId="47"/>
        <pc:sldMkLst>
          <pc:docMk/>
          <pc:sldMk cId="3178583556" sldId="295"/>
        </pc:sldMkLst>
      </pc:sldChg>
      <pc:sldChg chg="del">
        <pc:chgData name="(학생) 정해찬 (전기전자공학과)" userId="c206e3f8-eda4-4d29-847b-4522f9bfce41" providerId="ADAL" clId="{5EAC1C0E-A8DC-4DEF-91D4-7A091AED4CCB}" dt="2023-02-01T04:07:24.994" v="140" actId="47"/>
        <pc:sldMkLst>
          <pc:docMk/>
          <pc:sldMk cId="34122528" sldId="342"/>
        </pc:sldMkLst>
      </pc:sldChg>
      <pc:sldChg chg="addSp delSp modSp mod modNotesTx">
        <pc:chgData name="(학생) 정해찬 (전기전자공학과)" userId="c206e3f8-eda4-4d29-847b-4522f9bfce41" providerId="ADAL" clId="{5EAC1C0E-A8DC-4DEF-91D4-7A091AED4CCB}" dt="2023-02-02T02:39:30.818" v="2732" actId="1076"/>
        <pc:sldMkLst>
          <pc:docMk/>
          <pc:sldMk cId="854779416" sldId="344"/>
        </pc:sldMkLst>
        <pc:spChg chg="del">
          <ac:chgData name="(학생) 정해찬 (전기전자공학과)" userId="c206e3f8-eda4-4d29-847b-4522f9bfce41" providerId="ADAL" clId="{5EAC1C0E-A8DC-4DEF-91D4-7A091AED4CCB}" dt="2023-02-01T03:51:34.658" v="63" actId="478"/>
          <ac:spMkLst>
            <pc:docMk/>
            <pc:sldMk cId="854779416" sldId="344"/>
            <ac:spMk id="2" creationId="{FED7CE27-4E97-00CF-7A95-EFCF1D92681D}"/>
          </ac:spMkLst>
        </pc:spChg>
        <pc:spChg chg="mod">
          <ac:chgData name="(학생) 정해찬 (전기전자공학과)" userId="c206e3f8-eda4-4d29-847b-4522f9bfce41" providerId="ADAL" clId="{5EAC1C0E-A8DC-4DEF-91D4-7A091AED4CCB}" dt="2023-02-01T03:51:22.702" v="62" actId="20577"/>
          <ac:spMkLst>
            <pc:docMk/>
            <pc:sldMk cId="854779416" sldId="344"/>
            <ac:spMk id="3" creationId="{1853EBF6-AB53-3D70-D354-5190369492C9}"/>
          </ac:spMkLst>
        </pc:spChg>
        <pc:spChg chg="del">
          <ac:chgData name="(학생) 정해찬 (전기전자공학과)" userId="c206e3f8-eda4-4d29-847b-4522f9bfce41" providerId="ADAL" clId="{5EAC1C0E-A8DC-4DEF-91D4-7A091AED4CCB}" dt="2023-02-01T03:51:38.833" v="66" actId="478"/>
          <ac:spMkLst>
            <pc:docMk/>
            <pc:sldMk cId="854779416" sldId="344"/>
            <ac:spMk id="5" creationId="{0EF179B1-B715-6366-2452-CB1096867F44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1T08:13:50.520" v="1513" actId="478"/>
          <ac:spMkLst>
            <pc:docMk/>
            <pc:sldMk cId="854779416" sldId="344"/>
            <ac:spMk id="6" creationId="{4578E07A-0403-E3DF-0BFB-3C798B2D88D2}"/>
          </ac:spMkLst>
        </pc:spChg>
        <pc:spChg chg="del">
          <ac:chgData name="(학생) 정해찬 (전기전자공학과)" userId="c206e3f8-eda4-4d29-847b-4522f9bfce41" providerId="ADAL" clId="{5EAC1C0E-A8DC-4DEF-91D4-7A091AED4CCB}" dt="2023-02-01T03:51:35.978" v="64" actId="478"/>
          <ac:spMkLst>
            <pc:docMk/>
            <pc:sldMk cId="854779416" sldId="344"/>
            <ac:spMk id="8" creationId="{F1985CBF-7FDB-3639-E1E9-0AA5AC0DA5BE}"/>
          </ac:spMkLst>
        </pc:spChg>
        <pc:spChg chg="del">
          <ac:chgData name="(학생) 정해찬 (전기전자공학과)" userId="c206e3f8-eda4-4d29-847b-4522f9bfce41" providerId="ADAL" clId="{5EAC1C0E-A8DC-4DEF-91D4-7A091AED4CCB}" dt="2023-02-01T03:51:36.965" v="65" actId="478"/>
          <ac:spMkLst>
            <pc:docMk/>
            <pc:sldMk cId="854779416" sldId="344"/>
            <ac:spMk id="9" creationId="{37BE0A7F-91C2-DFF2-21D7-1CB4BFB96AE7}"/>
          </ac:spMkLst>
        </pc:spChg>
        <pc:spChg chg="del">
          <ac:chgData name="(학생) 정해찬 (전기전자공학과)" userId="c206e3f8-eda4-4d29-847b-4522f9bfce41" providerId="ADAL" clId="{5EAC1C0E-A8DC-4DEF-91D4-7A091AED4CCB}" dt="2023-02-01T03:51:41.525" v="68" actId="478"/>
          <ac:spMkLst>
            <pc:docMk/>
            <pc:sldMk cId="854779416" sldId="344"/>
            <ac:spMk id="13" creationId="{C0E8D6F6-FD58-0331-0468-D84F813ABDD8}"/>
          </ac:spMkLst>
        </pc:spChg>
        <pc:spChg chg="del">
          <ac:chgData name="(학생) 정해찬 (전기전자공학과)" userId="c206e3f8-eda4-4d29-847b-4522f9bfce41" providerId="ADAL" clId="{5EAC1C0E-A8DC-4DEF-91D4-7A091AED4CCB}" dt="2023-02-01T03:51:40.491" v="67" actId="478"/>
          <ac:spMkLst>
            <pc:docMk/>
            <pc:sldMk cId="854779416" sldId="344"/>
            <ac:spMk id="14" creationId="{685C3922-498A-1A91-C631-60464CFCAFEC}"/>
          </ac:spMkLst>
        </pc:spChg>
        <pc:spChg chg="mod">
          <ac:chgData name="(학생) 정해찬 (전기전자공학과)" userId="c206e3f8-eda4-4d29-847b-4522f9bfce41" providerId="ADAL" clId="{5EAC1C0E-A8DC-4DEF-91D4-7A091AED4CCB}" dt="2023-02-01T03:03:32.075" v="28" actId="20577"/>
          <ac:spMkLst>
            <pc:docMk/>
            <pc:sldMk cId="854779416" sldId="344"/>
            <ac:spMk id="16" creationId="{00000000-0000-0000-0000-000000000000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1T04:06:05.032" v="102" actId="22"/>
          <ac:spMkLst>
            <pc:docMk/>
            <pc:sldMk cId="854779416" sldId="344"/>
            <ac:spMk id="17" creationId="{E5126FB5-1EFA-65E1-E498-E38B5559AAA2}"/>
          </ac:spMkLst>
        </pc:spChg>
        <pc:spChg chg="add del">
          <ac:chgData name="(학생) 정해찬 (전기전자공학과)" userId="c206e3f8-eda4-4d29-847b-4522f9bfce41" providerId="ADAL" clId="{5EAC1C0E-A8DC-4DEF-91D4-7A091AED4CCB}" dt="2023-02-01T04:06:07.015" v="104" actId="22"/>
          <ac:spMkLst>
            <pc:docMk/>
            <pc:sldMk cId="854779416" sldId="344"/>
            <ac:spMk id="19" creationId="{23B43A67-02B0-27D7-2EEE-152D71AAE28C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1T08:28:00.565" v="1600" actId="478"/>
          <ac:spMkLst>
            <pc:docMk/>
            <pc:sldMk cId="854779416" sldId="344"/>
            <ac:spMk id="22" creationId="{9932D332-16CC-DCAA-696E-7E19E2D224E9}"/>
          </ac:spMkLst>
        </pc:spChg>
        <pc:spChg chg="add mod">
          <ac:chgData name="(학생) 정해찬 (전기전자공학과)" userId="c206e3f8-eda4-4d29-847b-4522f9bfce41" providerId="ADAL" clId="{5EAC1C0E-A8DC-4DEF-91D4-7A091AED4CCB}" dt="2023-02-01T08:41:19.697" v="1892" actId="113"/>
          <ac:spMkLst>
            <pc:docMk/>
            <pc:sldMk cId="854779416" sldId="344"/>
            <ac:spMk id="25" creationId="{D2629747-C7AF-4D01-7E98-BA47EB143E88}"/>
          </ac:spMkLst>
        </pc:spChg>
        <pc:spChg chg="add mod">
          <ac:chgData name="(학생) 정해찬 (전기전자공학과)" userId="c206e3f8-eda4-4d29-847b-4522f9bfce41" providerId="ADAL" clId="{5EAC1C0E-A8DC-4DEF-91D4-7A091AED4CCB}" dt="2023-02-01T08:28:41.382" v="1614" actId="571"/>
          <ac:spMkLst>
            <pc:docMk/>
            <pc:sldMk cId="854779416" sldId="344"/>
            <ac:spMk id="29" creationId="{7D5172D3-4953-09F8-0CEA-73E04B3D927C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2:39:30.818" v="2732" actId="1076"/>
          <ac:spMkLst>
            <pc:docMk/>
            <pc:sldMk cId="854779416" sldId="344"/>
            <ac:spMk id="32" creationId="{3865DB62-D41A-5EC7-E3F5-F028500DD69D}"/>
          </ac:spMkLst>
        </pc:spChg>
        <pc:spChg chg="add del">
          <ac:chgData name="(학생) 정해찬 (전기전자공학과)" userId="c206e3f8-eda4-4d29-847b-4522f9bfce41" providerId="ADAL" clId="{5EAC1C0E-A8DC-4DEF-91D4-7A091AED4CCB}" dt="2023-02-01T08:30:19.355" v="1654" actId="22"/>
          <ac:spMkLst>
            <pc:docMk/>
            <pc:sldMk cId="854779416" sldId="344"/>
            <ac:spMk id="35" creationId="{0657657D-B287-C765-AC49-381E6C4C247B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2:39:30.818" v="2732" actId="1076"/>
          <ac:spMkLst>
            <pc:docMk/>
            <pc:sldMk cId="854779416" sldId="344"/>
            <ac:spMk id="35" creationId="{7B549A29-959B-5B02-E92B-8AAB406D7E06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2:38:02.962" v="2701"/>
          <ac:spMkLst>
            <pc:docMk/>
            <pc:sldMk cId="854779416" sldId="344"/>
            <ac:spMk id="37" creationId="{44E331C6-9770-BEF8-9637-D3F243CFFC60}"/>
          </ac:spMkLst>
        </pc:spChg>
        <pc:spChg chg="add mod">
          <ac:chgData name="(학생) 정해찬 (전기전자공학과)" userId="c206e3f8-eda4-4d29-847b-4522f9bfce41" providerId="ADAL" clId="{5EAC1C0E-A8DC-4DEF-91D4-7A091AED4CCB}" dt="2023-02-01T08:41:29.409" v="1894" actId="207"/>
          <ac:spMkLst>
            <pc:docMk/>
            <pc:sldMk cId="854779416" sldId="344"/>
            <ac:spMk id="38" creationId="{68B23BA3-299F-7661-E9C6-B02859D85B29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2:39:30.818" v="2732" actId="1076"/>
          <ac:spMkLst>
            <pc:docMk/>
            <pc:sldMk cId="854779416" sldId="344"/>
            <ac:spMk id="39" creationId="{4FECAA23-7A43-DCDF-EF65-8D8D557EE842}"/>
          </ac:spMkLst>
        </pc:spChg>
        <pc:spChg chg="add mod">
          <ac:chgData name="(학생) 정해찬 (전기전자공학과)" userId="c206e3f8-eda4-4d29-847b-4522f9bfce41" providerId="ADAL" clId="{5EAC1C0E-A8DC-4DEF-91D4-7A091AED4CCB}" dt="2023-02-01T08:41:36.609" v="1897" actId="207"/>
          <ac:spMkLst>
            <pc:docMk/>
            <pc:sldMk cId="854779416" sldId="344"/>
            <ac:spMk id="40" creationId="{560253F3-01B6-3C95-2733-92E96DA3F220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1:35:23.379" v="1958" actId="478"/>
          <ac:spMkLst>
            <pc:docMk/>
            <pc:sldMk cId="854779416" sldId="344"/>
            <ac:spMk id="42" creationId="{7A2FE449-4D42-2CF8-A597-75EE118654B3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2:39:30.818" v="2732" actId="1076"/>
          <ac:spMkLst>
            <pc:docMk/>
            <pc:sldMk cId="854779416" sldId="344"/>
            <ac:spMk id="43" creationId="{917B01ED-BB0B-1982-5F28-4E65D662D0CA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1:35:24.727" v="1959" actId="478"/>
          <ac:spMkLst>
            <pc:docMk/>
            <pc:sldMk cId="854779416" sldId="344"/>
            <ac:spMk id="44" creationId="{9D013B1B-BEBA-160E-A01E-6119946F5D9A}"/>
          </ac:spMkLst>
        </pc:spChg>
        <pc:picChg chg="add mod modCrop">
          <ac:chgData name="(학생) 정해찬 (전기전자공학과)" userId="c206e3f8-eda4-4d29-847b-4522f9bfce41" providerId="ADAL" clId="{5EAC1C0E-A8DC-4DEF-91D4-7A091AED4CCB}" dt="2023-02-02T02:37:58.045" v="2700" actId="1076"/>
          <ac:picMkLst>
            <pc:docMk/>
            <pc:sldMk cId="854779416" sldId="344"/>
            <ac:picMk id="2" creationId="{A7E3FFAD-8CB7-2F88-1C43-71B04F956DCC}"/>
          </ac:picMkLst>
        </pc:picChg>
        <pc:picChg chg="add del mod">
          <ac:chgData name="(학생) 정해찬 (전기전자공학과)" userId="c206e3f8-eda4-4d29-847b-4522f9bfce41" providerId="ADAL" clId="{5EAC1C0E-A8DC-4DEF-91D4-7A091AED4CCB}" dt="2023-02-02T01:57:53.364" v="2075" actId="478"/>
          <ac:picMkLst>
            <pc:docMk/>
            <pc:sldMk cId="854779416" sldId="344"/>
            <ac:picMk id="4" creationId="{0AA59CA7-9715-CE99-5AD6-EC54EB5C5288}"/>
          </ac:picMkLst>
        </pc:picChg>
        <pc:picChg chg="add mod">
          <ac:chgData name="(학생) 정해찬 (전기전자공학과)" userId="c206e3f8-eda4-4d29-847b-4522f9bfce41" providerId="ADAL" clId="{5EAC1C0E-A8DC-4DEF-91D4-7A091AED4CCB}" dt="2023-02-02T02:37:58.045" v="2700" actId="1076"/>
          <ac:picMkLst>
            <pc:docMk/>
            <pc:sldMk cId="854779416" sldId="344"/>
            <ac:picMk id="5" creationId="{EEB3A705-5DE5-2825-1C49-F0C5AED563A8}"/>
          </ac:picMkLst>
        </pc:picChg>
        <pc:picChg chg="add del mod">
          <ac:chgData name="(학생) 정해찬 (전기전자공학과)" userId="c206e3f8-eda4-4d29-847b-4522f9bfce41" providerId="ADAL" clId="{5EAC1C0E-A8DC-4DEF-91D4-7A091AED4CCB}" dt="2023-02-01T08:09:55.827" v="1463"/>
          <ac:picMkLst>
            <pc:docMk/>
            <pc:sldMk cId="854779416" sldId="344"/>
            <ac:picMk id="23" creationId="{BA53E012-B92B-5D30-42C9-9C5D6983B542}"/>
          </ac:picMkLst>
        </pc:picChg>
        <pc:picChg chg="add del mod">
          <ac:chgData name="(학생) 정해찬 (전기전자공학과)" userId="c206e3f8-eda4-4d29-847b-4522f9bfce41" providerId="ADAL" clId="{5EAC1C0E-A8DC-4DEF-91D4-7A091AED4CCB}" dt="2023-02-01T08:28:01.567" v="1601" actId="478"/>
          <ac:picMkLst>
            <pc:docMk/>
            <pc:sldMk cId="854779416" sldId="344"/>
            <ac:picMk id="1026" creationId="{B339967E-55DC-2F1E-4272-0C319B21A95A}"/>
          </ac:picMkLst>
        </pc:picChg>
        <pc:cxnChg chg="add mod">
          <ac:chgData name="(학생) 정해찬 (전기전자공학과)" userId="c206e3f8-eda4-4d29-847b-4522f9bfce41" providerId="ADAL" clId="{5EAC1C0E-A8DC-4DEF-91D4-7A091AED4CCB}" dt="2023-02-02T02:37:58.045" v="2700" actId="1076"/>
          <ac:cxnSpMkLst>
            <pc:docMk/>
            <pc:sldMk cId="854779416" sldId="344"/>
            <ac:cxnSpMk id="7" creationId="{49019B0B-EE35-E2DE-1A4D-744639D10049}"/>
          </ac:cxnSpMkLst>
        </pc:cxnChg>
        <pc:cxnChg chg="add mod">
          <ac:chgData name="(학생) 정해찬 (전기전자공학과)" userId="c206e3f8-eda4-4d29-847b-4522f9bfce41" providerId="ADAL" clId="{5EAC1C0E-A8DC-4DEF-91D4-7A091AED4CCB}" dt="2023-02-02T02:37:58.045" v="2700" actId="1076"/>
          <ac:cxnSpMkLst>
            <pc:docMk/>
            <pc:sldMk cId="854779416" sldId="344"/>
            <ac:cxnSpMk id="8" creationId="{8517720B-ED48-E253-6E63-E86F3A684480}"/>
          </ac:cxnSpMkLst>
        </pc:cxnChg>
        <pc:cxnChg chg="mod">
          <ac:chgData name="(학생) 정해찬 (전기전자공학과)" userId="c206e3f8-eda4-4d29-847b-4522f9bfce41" providerId="ADAL" clId="{5EAC1C0E-A8DC-4DEF-91D4-7A091AED4CCB}" dt="2023-02-01T08:40:01.557" v="1854" actId="1076"/>
          <ac:cxnSpMkLst>
            <pc:docMk/>
            <pc:sldMk cId="854779416" sldId="344"/>
            <ac:cxnSpMk id="21" creationId="{00000000-0000-0000-0000-000000000000}"/>
          </ac:cxnSpMkLst>
        </pc:cxnChg>
        <pc:cxnChg chg="add mod">
          <ac:chgData name="(학생) 정해찬 (전기전자공학과)" userId="c206e3f8-eda4-4d29-847b-4522f9bfce41" providerId="ADAL" clId="{5EAC1C0E-A8DC-4DEF-91D4-7A091AED4CCB}" dt="2023-02-01T08:40:01.557" v="1854" actId="1076"/>
          <ac:cxnSpMkLst>
            <pc:docMk/>
            <pc:sldMk cId="854779416" sldId="344"/>
            <ac:cxnSpMk id="26" creationId="{781C551F-A49D-D12D-63E8-2C05E6B1C29A}"/>
          </ac:cxnSpMkLst>
        </pc:cxnChg>
        <pc:cxnChg chg="add mod">
          <ac:chgData name="(학생) 정해찬 (전기전자공학과)" userId="c206e3f8-eda4-4d29-847b-4522f9bfce41" providerId="ADAL" clId="{5EAC1C0E-A8DC-4DEF-91D4-7A091AED4CCB}" dt="2023-02-01T08:40:01.557" v="1854" actId="1076"/>
          <ac:cxnSpMkLst>
            <pc:docMk/>
            <pc:sldMk cId="854779416" sldId="344"/>
            <ac:cxnSpMk id="27" creationId="{10E2B098-C544-DE2E-3C80-553E9E7F7251}"/>
          </ac:cxnSpMkLst>
        </pc:cxnChg>
        <pc:cxnChg chg="add mod">
          <ac:chgData name="(학생) 정해찬 (전기전자공학과)" userId="c206e3f8-eda4-4d29-847b-4522f9bfce41" providerId="ADAL" clId="{5EAC1C0E-A8DC-4DEF-91D4-7A091AED4CCB}" dt="2023-02-01T08:30:01.926" v="1650"/>
          <ac:cxnSpMkLst>
            <pc:docMk/>
            <pc:sldMk cId="854779416" sldId="344"/>
            <ac:cxnSpMk id="33" creationId="{2D001303-EBCF-4681-B09E-0503C8361A12}"/>
          </ac:cxnSpMkLst>
        </pc:cxnChg>
      </pc:sldChg>
      <pc:sldChg chg="addSp delSp modSp add mod ord">
        <pc:chgData name="(학생) 정해찬 (전기전자공학과)" userId="c206e3f8-eda4-4d29-847b-4522f9bfce41" providerId="ADAL" clId="{5EAC1C0E-A8DC-4DEF-91D4-7A091AED4CCB}" dt="2023-02-02T05:31:59.220" v="3777" actId="1076"/>
        <pc:sldMkLst>
          <pc:docMk/>
          <pc:sldMk cId="291819825" sldId="345"/>
        </pc:sldMkLst>
        <pc:spChg chg="add del mod">
          <ac:chgData name="(학생) 정해찬 (전기전자공학과)" userId="c206e3f8-eda4-4d29-847b-4522f9bfce41" providerId="ADAL" clId="{5EAC1C0E-A8DC-4DEF-91D4-7A091AED4CCB}" dt="2023-02-02T05:09:49.185" v="3451" actId="478"/>
          <ac:spMkLst>
            <pc:docMk/>
            <pc:sldMk cId="291819825" sldId="345"/>
            <ac:spMk id="2" creationId="{31258921-62B3-E6F4-9F47-168C0C1BF919}"/>
          </ac:spMkLst>
        </pc:spChg>
        <pc:spChg chg="del">
          <ac:chgData name="(학생) 정해찬 (전기전자공학과)" userId="c206e3f8-eda4-4d29-847b-4522f9bfce41" providerId="ADAL" clId="{5EAC1C0E-A8DC-4DEF-91D4-7A091AED4CCB}" dt="2023-02-02T02:40:28.062" v="2733" actId="478"/>
          <ac:spMkLst>
            <pc:docMk/>
            <pc:sldMk cId="291819825" sldId="345"/>
            <ac:spMk id="3" creationId="{1853EBF6-AB53-3D70-D354-5190369492C9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5:09:49.185" v="3451" actId="478"/>
          <ac:spMkLst>
            <pc:docMk/>
            <pc:sldMk cId="291819825" sldId="345"/>
            <ac:spMk id="4" creationId="{44BF7519-F369-4B47-57FF-4D7FE2D69AE9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5:09:49.185" v="3451" actId="478"/>
          <ac:spMkLst>
            <pc:docMk/>
            <pc:sldMk cId="291819825" sldId="345"/>
            <ac:spMk id="5" creationId="{A340358C-1398-9655-1DEA-485B4A77B4F0}"/>
          </ac:spMkLst>
        </pc:spChg>
        <pc:spChg chg="del mod">
          <ac:chgData name="(학생) 정해찬 (전기전자공학과)" userId="c206e3f8-eda4-4d29-847b-4522f9bfce41" providerId="ADAL" clId="{5EAC1C0E-A8DC-4DEF-91D4-7A091AED4CCB}" dt="2023-02-01T04:32:09.829" v="207" actId="478"/>
          <ac:spMkLst>
            <pc:docMk/>
            <pc:sldMk cId="291819825" sldId="345"/>
            <ac:spMk id="6" creationId="{4578E07A-0403-E3DF-0BFB-3C798B2D88D2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1T04:45:28.127" v="435" actId="478"/>
          <ac:spMkLst>
            <pc:docMk/>
            <pc:sldMk cId="291819825" sldId="345"/>
            <ac:spMk id="7" creationId="{FB5E0E3E-092E-D995-38F9-F6B9A460A3C6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1T04:45:28.127" v="435" actId="478"/>
          <ac:spMkLst>
            <pc:docMk/>
            <pc:sldMk cId="291819825" sldId="345"/>
            <ac:spMk id="8" creationId="{5CD72623-2B84-38E4-8EA3-3C3E8BFC5FC2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5:09:49.185" v="3451" actId="478"/>
          <ac:spMkLst>
            <pc:docMk/>
            <pc:sldMk cId="291819825" sldId="345"/>
            <ac:spMk id="8" creationId="{9D82D22D-E3A0-C2B4-6522-47078EC39E34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1T04:45:28.127" v="435" actId="478"/>
          <ac:spMkLst>
            <pc:docMk/>
            <pc:sldMk cId="291819825" sldId="345"/>
            <ac:spMk id="9" creationId="{A9652A0C-00CC-DC9C-1257-7D253789B46C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5:09:49.185" v="3451" actId="478"/>
          <ac:spMkLst>
            <pc:docMk/>
            <pc:sldMk cId="291819825" sldId="345"/>
            <ac:spMk id="13" creationId="{F0C2FBE1-366E-9CFD-3075-1C795546B6E3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1T04:39:43.527" v="345" actId="478"/>
          <ac:spMkLst>
            <pc:docMk/>
            <pc:sldMk cId="291819825" sldId="345"/>
            <ac:spMk id="14" creationId="{B86400E5-9D32-1F4D-8FA0-0044F613837E}"/>
          </ac:spMkLst>
        </pc:spChg>
        <pc:spChg chg="mod">
          <ac:chgData name="(학생) 정해찬 (전기전자공학과)" userId="c206e3f8-eda4-4d29-847b-4522f9bfce41" providerId="ADAL" clId="{5EAC1C0E-A8DC-4DEF-91D4-7A091AED4CCB}" dt="2023-02-02T02:41:09.645" v="2770" actId="20577"/>
          <ac:spMkLst>
            <pc:docMk/>
            <pc:sldMk cId="291819825" sldId="345"/>
            <ac:spMk id="16" creationId="{00000000-0000-0000-0000-000000000000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1T04:45:28.127" v="435" actId="478"/>
          <ac:spMkLst>
            <pc:docMk/>
            <pc:sldMk cId="291819825" sldId="345"/>
            <ac:spMk id="17" creationId="{91743F2C-347B-73EB-6552-40129890A704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1T04:45:28.127" v="435" actId="478"/>
          <ac:spMkLst>
            <pc:docMk/>
            <pc:sldMk cId="291819825" sldId="345"/>
            <ac:spMk id="18" creationId="{2A0B36DA-5DFC-CC67-515F-F4C0628D723B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1T04:45:28.127" v="435" actId="478"/>
          <ac:spMkLst>
            <pc:docMk/>
            <pc:sldMk cId="291819825" sldId="345"/>
            <ac:spMk id="20" creationId="{013D624A-448F-0FAD-3BB3-4CB83CF4A361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5:09:49.185" v="3451" actId="478"/>
          <ac:spMkLst>
            <pc:docMk/>
            <pc:sldMk cId="291819825" sldId="345"/>
            <ac:spMk id="20" creationId="{D7588002-E28C-EF6C-903C-9C5ED2D5B69E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1T04:45:30.946" v="436" actId="478"/>
          <ac:spMkLst>
            <pc:docMk/>
            <pc:sldMk cId="291819825" sldId="345"/>
            <ac:spMk id="22" creationId="{9932D332-16CC-DCAA-696E-7E19E2D224E9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5:09:49.185" v="3451" actId="478"/>
          <ac:spMkLst>
            <pc:docMk/>
            <pc:sldMk cId="291819825" sldId="345"/>
            <ac:spMk id="22" creationId="{EE15AB03-94FE-F952-FF6E-97D2AC5A2FCF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5:09:49.185" v="3451" actId="478"/>
          <ac:spMkLst>
            <pc:docMk/>
            <pc:sldMk cId="291819825" sldId="345"/>
            <ac:spMk id="23" creationId="{B34067B9-A67D-E817-EF1D-3BA3A1ACD6D6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5:09:49.185" v="3451" actId="478"/>
          <ac:spMkLst>
            <pc:docMk/>
            <pc:sldMk cId="291819825" sldId="345"/>
            <ac:spMk id="24" creationId="{44BDEED7-A5A6-F349-167B-56C01142D723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5:09:49.185" v="3451" actId="478"/>
          <ac:spMkLst>
            <pc:docMk/>
            <pc:sldMk cId="291819825" sldId="345"/>
            <ac:spMk id="25" creationId="{89C46BE5-AB27-464D-6A2D-BD59180512AD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5:09:49.185" v="3451" actId="478"/>
          <ac:spMkLst>
            <pc:docMk/>
            <pc:sldMk cId="291819825" sldId="345"/>
            <ac:spMk id="26" creationId="{7D46555B-56F2-FFA2-0683-0A5A72EF8FDC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5:09:49.185" v="3451" actId="478"/>
          <ac:spMkLst>
            <pc:docMk/>
            <pc:sldMk cId="291819825" sldId="345"/>
            <ac:spMk id="27" creationId="{29C5CAD8-FF18-FBFC-D00F-53CC0F3E9587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5:09:49.185" v="3451" actId="478"/>
          <ac:spMkLst>
            <pc:docMk/>
            <pc:sldMk cId="291819825" sldId="345"/>
            <ac:spMk id="28" creationId="{5074A8B3-A0EC-3F9D-8597-9AF8EB163CD4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4:48:04.833" v="3232" actId="478"/>
          <ac:spMkLst>
            <pc:docMk/>
            <pc:sldMk cId="291819825" sldId="345"/>
            <ac:spMk id="31" creationId="{3ED5721A-217F-E1F3-776E-A91CC48B0FE7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5:09:49.185" v="3451" actId="478"/>
          <ac:spMkLst>
            <pc:docMk/>
            <pc:sldMk cId="291819825" sldId="345"/>
            <ac:spMk id="33" creationId="{1EDE6F2F-F5C7-CF85-938B-866D9347B70B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5:09:49.185" v="3451" actId="478"/>
          <ac:spMkLst>
            <pc:docMk/>
            <pc:sldMk cId="291819825" sldId="345"/>
            <ac:spMk id="36" creationId="{724425AF-2ECE-74B0-D97E-2D0BE8D9CDC3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5:09:49.185" v="3451" actId="478"/>
          <ac:spMkLst>
            <pc:docMk/>
            <pc:sldMk cId="291819825" sldId="345"/>
            <ac:spMk id="37" creationId="{287D1E06-F0C3-61C2-B26D-D86D6FBE4DD1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5:09:49.185" v="3451" actId="478"/>
          <ac:spMkLst>
            <pc:docMk/>
            <pc:sldMk cId="291819825" sldId="345"/>
            <ac:spMk id="38" creationId="{D09DF630-9A8B-D1B3-828B-AFA26F5AE5CF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5:09:49.185" v="3451" actId="478"/>
          <ac:spMkLst>
            <pc:docMk/>
            <pc:sldMk cId="291819825" sldId="345"/>
            <ac:spMk id="39" creationId="{F240B880-0BCC-75CA-1CA3-13E096D8E357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5:09:49.185" v="3451" actId="478"/>
          <ac:spMkLst>
            <pc:docMk/>
            <pc:sldMk cId="291819825" sldId="345"/>
            <ac:spMk id="40" creationId="{3AF76A1F-64FF-84EE-B568-4759EE5985A6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5:09:49.185" v="3451" actId="478"/>
          <ac:spMkLst>
            <pc:docMk/>
            <pc:sldMk cId="291819825" sldId="345"/>
            <ac:spMk id="41" creationId="{1A7E2964-EBF5-5ED2-4EA1-AB8A4A31B2E2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5:09:49.185" v="3451" actId="478"/>
          <ac:spMkLst>
            <pc:docMk/>
            <pc:sldMk cId="291819825" sldId="345"/>
            <ac:spMk id="42" creationId="{D4E4FFE4-CAA2-B754-D14A-292A54D65262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5:09:49.185" v="3451" actId="478"/>
          <ac:spMkLst>
            <pc:docMk/>
            <pc:sldMk cId="291819825" sldId="345"/>
            <ac:spMk id="43" creationId="{A7530ACA-BBDD-412D-325C-169F69327F4D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5:17:06.901" v="3483" actId="478"/>
          <ac:spMkLst>
            <pc:docMk/>
            <pc:sldMk cId="291819825" sldId="345"/>
            <ac:spMk id="44" creationId="{A3AC3517-CB88-B7C6-F0B0-148144B16268}"/>
          </ac:spMkLst>
        </pc:spChg>
        <pc:spChg chg="add mod ord">
          <ac:chgData name="(학생) 정해찬 (전기전자공학과)" userId="c206e3f8-eda4-4d29-847b-4522f9bfce41" providerId="ADAL" clId="{5EAC1C0E-A8DC-4DEF-91D4-7A091AED4CCB}" dt="2023-02-02T05:17:13.948" v="3484" actId="166"/>
          <ac:spMkLst>
            <pc:docMk/>
            <pc:sldMk cId="291819825" sldId="345"/>
            <ac:spMk id="45" creationId="{E4238C60-D893-1CE8-0BCE-EEFD8A97EEB2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5:16:55.737" v="3481"/>
          <ac:spMkLst>
            <pc:docMk/>
            <pc:sldMk cId="291819825" sldId="345"/>
            <ac:spMk id="46" creationId="{1C0D3DFD-02E2-1E4C-3955-359559EA89ED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5:18:00.063" v="3513" actId="1076"/>
          <ac:spMkLst>
            <pc:docMk/>
            <pc:sldMk cId="291819825" sldId="345"/>
            <ac:spMk id="47" creationId="{DC8C548D-98F7-2D52-2BEE-8ABF3C1F1AE5}"/>
          </ac:spMkLst>
        </pc:spChg>
        <pc:spChg chg="add del">
          <ac:chgData name="(학생) 정해찬 (전기전자공학과)" userId="c206e3f8-eda4-4d29-847b-4522f9bfce41" providerId="ADAL" clId="{5EAC1C0E-A8DC-4DEF-91D4-7A091AED4CCB}" dt="2023-02-02T05:18:31.533" v="3515" actId="22"/>
          <ac:spMkLst>
            <pc:docMk/>
            <pc:sldMk cId="291819825" sldId="345"/>
            <ac:spMk id="49" creationId="{D375CB6D-8868-9916-8FF8-9AE8F246AA83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5:20:35.704" v="3546" actId="20577"/>
          <ac:spMkLst>
            <pc:docMk/>
            <pc:sldMk cId="291819825" sldId="345"/>
            <ac:spMk id="51" creationId="{2AF1F9CC-8D8F-FD8B-CB30-C01414BB3EAC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5:28:25.732" v="3752" actId="20577"/>
          <ac:spMkLst>
            <pc:docMk/>
            <pc:sldMk cId="291819825" sldId="345"/>
            <ac:spMk id="52" creationId="{15654033-FEDA-72D9-7978-AFF88E336EE0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5:25:48.025" v="3675" actId="1036"/>
          <ac:spMkLst>
            <pc:docMk/>
            <pc:sldMk cId="291819825" sldId="345"/>
            <ac:spMk id="53" creationId="{CF74631A-40AA-1C56-7F9C-A02CAB7FAA78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5:28:35.683" v="3755" actId="20577"/>
          <ac:spMkLst>
            <pc:docMk/>
            <pc:sldMk cId="291819825" sldId="345"/>
            <ac:spMk id="54" creationId="{B62B7112-3015-01D6-0DEC-A1DB7A602E70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5:27:49.549" v="3719" actId="1036"/>
          <ac:spMkLst>
            <pc:docMk/>
            <pc:sldMk cId="291819825" sldId="345"/>
            <ac:spMk id="56" creationId="{7A3ADBFD-5B38-FAD2-1A8D-8015B7882560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5:27:49.549" v="3719" actId="1036"/>
          <ac:spMkLst>
            <pc:docMk/>
            <pc:sldMk cId="291819825" sldId="345"/>
            <ac:spMk id="57" creationId="{F5C0ACA2-AE81-D1A1-859F-7266B8AB20C6}"/>
          </ac:spMkLst>
        </pc:spChg>
        <pc:picChg chg="add del">
          <ac:chgData name="(학생) 정해찬 (전기전자공학과)" userId="c206e3f8-eda4-4d29-847b-4522f9bfce41" providerId="ADAL" clId="{5EAC1C0E-A8DC-4DEF-91D4-7A091AED4CCB}" dt="2023-02-01T04:30:22.519" v="158" actId="478"/>
          <ac:picMkLst>
            <pc:docMk/>
            <pc:sldMk cId="291819825" sldId="345"/>
            <ac:picMk id="1026" creationId="{B339967E-55DC-2F1E-4272-0C319B21A95A}"/>
          </ac:picMkLst>
        </pc:picChg>
        <pc:picChg chg="add mod">
          <ac:chgData name="(학생) 정해찬 (전기전자공학과)" userId="c206e3f8-eda4-4d29-847b-4522f9bfce41" providerId="ADAL" clId="{5EAC1C0E-A8DC-4DEF-91D4-7A091AED4CCB}" dt="2023-02-02T05:31:59.220" v="3777" actId="1076"/>
          <ac:picMkLst>
            <pc:docMk/>
            <pc:sldMk cId="291819825" sldId="345"/>
            <ac:picMk id="2050" creationId="{1FFFA9B0-59AE-3614-7A82-10BD169AA093}"/>
          </ac:picMkLst>
        </pc:picChg>
        <pc:cxnChg chg="add del mod">
          <ac:chgData name="(학생) 정해찬 (전기전자공학과)" userId="c206e3f8-eda4-4d29-847b-4522f9bfce41" providerId="ADAL" clId="{5EAC1C0E-A8DC-4DEF-91D4-7A091AED4CCB}" dt="2023-02-02T05:09:49.185" v="3451" actId="478"/>
          <ac:cxnSpMkLst>
            <pc:docMk/>
            <pc:sldMk cId="291819825" sldId="345"/>
            <ac:cxnSpMk id="17" creationId="{62F9A560-D4A6-A3FA-29A1-4972932D986D}"/>
          </ac:cxnSpMkLst>
        </pc:cxnChg>
        <pc:cxnChg chg="mod">
          <ac:chgData name="(학생) 정해찬 (전기전자공학과)" userId="c206e3f8-eda4-4d29-847b-4522f9bfce41" providerId="ADAL" clId="{5EAC1C0E-A8DC-4DEF-91D4-7A091AED4CCB}" dt="2023-02-02T02:41:15.812" v="2771" actId="14100"/>
          <ac:cxnSpMkLst>
            <pc:docMk/>
            <pc:sldMk cId="291819825" sldId="345"/>
            <ac:cxnSpMk id="21" creationId="{00000000-0000-0000-0000-000000000000}"/>
          </ac:cxnSpMkLst>
        </pc:cxnChg>
        <pc:cxnChg chg="add del mod">
          <ac:chgData name="(학생) 정해찬 (전기전자공학과)" userId="c206e3f8-eda4-4d29-847b-4522f9bfce41" providerId="ADAL" clId="{5EAC1C0E-A8DC-4DEF-91D4-7A091AED4CCB}" dt="2023-02-02T05:09:49.185" v="3451" actId="478"/>
          <ac:cxnSpMkLst>
            <pc:docMk/>
            <pc:sldMk cId="291819825" sldId="345"/>
            <ac:cxnSpMk id="32" creationId="{C388CF41-AF03-68E4-BBF8-09D036D2637B}"/>
          </ac:cxnSpMkLst>
        </pc:cxnChg>
        <pc:cxnChg chg="add del mod">
          <ac:chgData name="(학생) 정해찬 (전기전자공학과)" userId="c206e3f8-eda4-4d29-847b-4522f9bfce41" providerId="ADAL" clId="{5EAC1C0E-A8DC-4DEF-91D4-7A091AED4CCB}" dt="2023-02-02T05:09:49.185" v="3451" actId="478"/>
          <ac:cxnSpMkLst>
            <pc:docMk/>
            <pc:sldMk cId="291819825" sldId="345"/>
            <ac:cxnSpMk id="34" creationId="{F4D85C06-F350-564A-740B-7012ED6F5C1C}"/>
          </ac:cxnSpMkLst>
        </pc:cxnChg>
        <pc:cxnChg chg="add del mod">
          <ac:chgData name="(학생) 정해찬 (전기전자공학과)" userId="c206e3f8-eda4-4d29-847b-4522f9bfce41" providerId="ADAL" clId="{5EAC1C0E-A8DC-4DEF-91D4-7A091AED4CCB}" dt="2023-02-02T05:09:49.185" v="3451" actId="478"/>
          <ac:cxnSpMkLst>
            <pc:docMk/>
            <pc:sldMk cId="291819825" sldId="345"/>
            <ac:cxnSpMk id="35" creationId="{BE85C2E9-1959-13A6-7BA5-A7A6BE2C5036}"/>
          </ac:cxnSpMkLst>
        </pc:cxnChg>
      </pc:sldChg>
      <pc:sldChg chg="addSp delSp modSp add mod">
        <pc:chgData name="(학생) 정해찬 (전기전자공학과)" userId="c206e3f8-eda4-4d29-847b-4522f9bfce41" providerId="ADAL" clId="{5EAC1C0E-A8DC-4DEF-91D4-7A091AED4CCB}" dt="2023-02-02T02:41:26.810" v="2774"/>
        <pc:sldMkLst>
          <pc:docMk/>
          <pc:sldMk cId="2400262059" sldId="346"/>
        </pc:sldMkLst>
        <pc:spChg chg="add mod">
          <ac:chgData name="(학생) 정해찬 (전기전자공학과)" userId="c206e3f8-eda4-4d29-847b-4522f9bfce41" providerId="ADAL" clId="{5EAC1C0E-A8DC-4DEF-91D4-7A091AED4CCB}" dt="2023-02-02T02:41:26.810" v="2774"/>
          <ac:spMkLst>
            <pc:docMk/>
            <pc:sldMk cId="2400262059" sldId="346"/>
            <ac:spMk id="2" creationId="{2F662328-A7B0-1FDC-B720-A6450C3DE4EE}"/>
          </ac:spMkLst>
        </pc:spChg>
        <pc:spChg chg="del">
          <ac:chgData name="(학생) 정해찬 (전기전자공학과)" userId="c206e3f8-eda4-4d29-847b-4522f9bfce41" providerId="ADAL" clId="{5EAC1C0E-A8DC-4DEF-91D4-7A091AED4CCB}" dt="2023-02-01T04:45:35.073" v="437" actId="478"/>
          <ac:spMkLst>
            <pc:docMk/>
            <pc:sldMk cId="2400262059" sldId="346"/>
            <ac:spMk id="2" creationId="{31258921-62B3-E6F4-9F47-168C0C1BF919}"/>
          </ac:spMkLst>
        </pc:spChg>
        <pc:spChg chg="del">
          <ac:chgData name="(학생) 정해찬 (전기전자공학과)" userId="c206e3f8-eda4-4d29-847b-4522f9bfce41" providerId="ADAL" clId="{5EAC1C0E-A8DC-4DEF-91D4-7A091AED4CCB}" dt="2023-02-02T02:41:26.366" v="2773" actId="478"/>
          <ac:spMkLst>
            <pc:docMk/>
            <pc:sldMk cId="2400262059" sldId="346"/>
            <ac:spMk id="3" creationId="{1853EBF6-AB53-3D70-D354-5190369492C9}"/>
          </ac:spMkLst>
        </pc:spChg>
        <pc:spChg chg="del">
          <ac:chgData name="(학생) 정해찬 (전기전자공학과)" userId="c206e3f8-eda4-4d29-847b-4522f9bfce41" providerId="ADAL" clId="{5EAC1C0E-A8DC-4DEF-91D4-7A091AED4CCB}" dt="2023-02-01T04:45:35.073" v="437" actId="478"/>
          <ac:spMkLst>
            <pc:docMk/>
            <pc:sldMk cId="2400262059" sldId="346"/>
            <ac:spMk id="4" creationId="{44BF7519-F369-4B47-57FF-4D7FE2D69AE9}"/>
          </ac:spMkLst>
        </pc:spChg>
        <pc:spChg chg="del">
          <ac:chgData name="(학생) 정해찬 (전기전자공학과)" userId="c206e3f8-eda4-4d29-847b-4522f9bfce41" providerId="ADAL" clId="{5EAC1C0E-A8DC-4DEF-91D4-7A091AED4CCB}" dt="2023-02-01T04:45:35.073" v="437" actId="478"/>
          <ac:spMkLst>
            <pc:docMk/>
            <pc:sldMk cId="2400262059" sldId="346"/>
            <ac:spMk id="5" creationId="{A340358C-1398-9655-1DEA-485B4A77B4F0}"/>
          </ac:spMkLst>
        </pc:spChg>
        <pc:spChg chg="mod">
          <ac:chgData name="(학생) 정해찬 (전기전자공학과)" userId="c206e3f8-eda4-4d29-847b-4522f9bfce41" providerId="ADAL" clId="{5EAC1C0E-A8DC-4DEF-91D4-7A091AED4CCB}" dt="2023-02-01T04:45:48.840" v="439" actId="1076"/>
          <ac:spMkLst>
            <pc:docMk/>
            <pc:sldMk cId="2400262059" sldId="346"/>
            <ac:spMk id="7" creationId="{FB5E0E3E-092E-D995-38F9-F6B9A460A3C6}"/>
          </ac:spMkLst>
        </pc:spChg>
        <pc:spChg chg="mod">
          <ac:chgData name="(학생) 정해찬 (전기전자공학과)" userId="c206e3f8-eda4-4d29-847b-4522f9bfce41" providerId="ADAL" clId="{5EAC1C0E-A8DC-4DEF-91D4-7A091AED4CCB}" dt="2023-02-01T04:45:48.840" v="439" actId="1076"/>
          <ac:spMkLst>
            <pc:docMk/>
            <pc:sldMk cId="2400262059" sldId="346"/>
            <ac:spMk id="8" creationId="{5CD72623-2B84-38E4-8EA3-3C3E8BFC5FC2}"/>
          </ac:spMkLst>
        </pc:spChg>
        <pc:spChg chg="mod">
          <ac:chgData name="(학생) 정해찬 (전기전자공학과)" userId="c206e3f8-eda4-4d29-847b-4522f9bfce41" providerId="ADAL" clId="{5EAC1C0E-A8DC-4DEF-91D4-7A091AED4CCB}" dt="2023-02-01T04:45:48.840" v="439" actId="1076"/>
          <ac:spMkLst>
            <pc:docMk/>
            <pc:sldMk cId="2400262059" sldId="346"/>
            <ac:spMk id="9" creationId="{A9652A0C-00CC-DC9C-1257-7D253789B46C}"/>
          </ac:spMkLst>
        </pc:spChg>
        <pc:spChg chg="del">
          <ac:chgData name="(학생) 정해찬 (전기전자공학과)" userId="c206e3f8-eda4-4d29-847b-4522f9bfce41" providerId="ADAL" clId="{5EAC1C0E-A8DC-4DEF-91D4-7A091AED4CCB}" dt="2023-02-02T02:41:23.981" v="2772" actId="478"/>
          <ac:spMkLst>
            <pc:docMk/>
            <pc:sldMk cId="2400262059" sldId="346"/>
            <ac:spMk id="16" creationId="{00000000-0000-0000-0000-000000000000}"/>
          </ac:spMkLst>
        </pc:spChg>
        <pc:spChg chg="del">
          <ac:chgData name="(학생) 정해찬 (전기전자공학과)" userId="c206e3f8-eda4-4d29-847b-4522f9bfce41" providerId="ADAL" clId="{5EAC1C0E-A8DC-4DEF-91D4-7A091AED4CCB}" dt="2023-02-01T04:45:54.355" v="440" actId="478"/>
          <ac:spMkLst>
            <pc:docMk/>
            <pc:sldMk cId="2400262059" sldId="346"/>
            <ac:spMk id="17" creationId="{91743F2C-347B-73EB-6552-40129890A704}"/>
          </ac:spMkLst>
        </pc:spChg>
        <pc:spChg chg="del">
          <ac:chgData name="(학생) 정해찬 (전기전자공학과)" userId="c206e3f8-eda4-4d29-847b-4522f9bfce41" providerId="ADAL" clId="{5EAC1C0E-A8DC-4DEF-91D4-7A091AED4CCB}" dt="2023-02-01T04:45:54.355" v="440" actId="478"/>
          <ac:spMkLst>
            <pc:docMk/>
            <pc:sldMk cId="2400262059" sldId="346"/>
            <ac:spMk id="18" creationId="{2A0B36DA-5DFC-CC67-515F-F4C0628D723B}"/>
          </ac:spMkLst>
        </pc:spChg>
        <pc:spChg chg="del">
          <ac:chgData name="(학생) 정해찬 (전기전자공학과)" userId="c206e3f8-eda4-4d29-847b-4522f9bfce41" providerId="ADAL" clId="{5EAC1C0E-A8DC-4DEF-91D4-7A091AED4CCB}" dt="2023-02-01T04:45:54.355" v="440" actId="478"/>
          <ac:spMkLst>
            <pc:docMk/>
            <pc:sldMk cId="2400262059" sldId="346"/>
            <ac:spMk id="20" creationId="{013D624A-448F-0FAD-3BB3-4CB83CF4A361}"/>
          </ac:spMkLst>
        </pc:spChg>
        <pc:spChg chg="del">
          <ac:chgData name="(학생) 정해찬 (전기전자공학과)" userId="c206e3f8-eda4-4d29-847b-4522f9bfce41" providerId="ADAL" clId="{5EAC1C0E-A8DC-4DEF-91D4-7A091AED4CCB}" dt="2023-02-01T04:45:54.355" v="440" actId="478"/>
          <ac:spMkLst>
            <pc:docMk/>
            <pc:sldMk cId="2400262059" sldId="346"/>
            <ac:spMk id="22" creationId="{9932D332-16CC-DCAA-696E-7E19E2D224E9}"/>
          </ac:spMkLst>
        </pc:spChg>
        <pc:cxnChg chg="add mod">
          <ac:chgData name="(학생) 정해찬 (전기전자공학과)" userId="c206e3f8-eda4-4d29-847b-4522f9bfce41" providerId="ADAL" clId="{5EAC1C0E-A8DC-4DEF-91D4-7A091AED4CCB}" dt="2023-02-02T02:41:26.810" v="2774"/>
          <ac:cxnSpMkLst>
            <pc:docMk/>
            <pc:sldMk cId="2400262059" sldId="346"/>
            <ac:cxnSpMk id="4" creationId="{768ED871-99F6-1F70-F5C4-F1E66FF987D9}"/>
          </ac:cxnSpMkLst>
        </pc:cxnChg>
        <pc:cxnChg chg="del">
          <ac:chgData name="(학생) 정해찬 (전기전자공학과)" userId="c206e3f8-eda4-4d29-847b-4522f9bfce41" providerId="ADAL" clId="{5EAC1C0E-A8DC-4DEF-91D4-7A091AED4CCB}" dt="2023-02-02T02:41:23.981" v="2772" actId="478"/>
          <ac:cxnSpMkLst>
            <pc:docMk/>
            <pc:sldMk cId="2400262059" sldId="346"/>
            <ac:cxnSpMk id="21" creationId="{00000000-0000-0000-0000-000000000000}"/>
          </ac:cxnSpMkLst>
        </pc:cxnChg>
      </pc:sldChg>
      <pc:sldChg chg="addSp delSp modSp add mod">
        <pc:chgData name="(학생) 정해찬 (전기전자공학과)" userId="c206e3f8-eda4-4d29-847b-4522f9bfce41" providerId="ADAL" clId="{5EAC1C0E-A8DC-4DEF-91D4-7A091AED4CCB}" dt="2023-02-02T05:34:48.757" v="3781" actId="1076"/>
        <pc:sldMkLst>
          <pc:docMk/>
          <pc:sldMk cId="2036870889" sldId="347"/>
        </pc:sldMkLst>
        <pc:spChg chg="del">
          <ac:chgData name="(학생) 정해찬 (전기전자공학과)" userId="c206e3f8-eda4-4d29-847b-4522f9bfce41" providerId="ADAL" clId="{5EAC1C0E-A8DC-4DEF-91D4-7A091AED4CCB}" dt="2023-02-01T04:45:58.756" v="441" actId="478"/>
          <ac:spMkLst>
            <pc:docMk/>
            <pc:sldMk cId="2036870889" sldId="347"/>
            <ac:spMk id="2" creationId="{31258921-62B3-E6F4-9F47-168C0C1BF919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2:41:34.818" v="2777"/>
          <ac:spMkLst>
            <pc:docMk/>
            <pc:sldMk cId="2036870889" sldId="347"/>
            <ac:spMk id="2" creationId="{7F3A8F5F-8292-4223-CA40-F0A9F79D198E}"/>
          </ac:spMkLst>
        </pc:spChg>
        <pc:spChg chg="del">
          <ac:chgData name="(학생) 정해찬 (전기전자공학과)" userId="c206e3f8-eda4-4d29-847b-4522f9bfce41" providerId="ADAL" clId="{5EAC1C0E-A8DC-4DEF-91D4-7A091AED4CCB}" dt="2023-02-02T02:41:34.302" v="2776" actId="478"/>
          <ac:spMkLst>
            <pc:docMk/>
            <pc:sldMk cId="2036870889" sldId="347"/>
            <ac:spMk id="3" creationId="{1853EBF6-AB53-3D70-D354-5190369492C9}"/>
          </ac:spMkLst>
        </pc:spChg>
        <pc:spChg chg="del">
          <ac:chgData name="(학생) 정해찬 (전기전자공학과)" userId="c206e3f8-eda4-4d29-847b-4522f9bfce41" providerId="ADAL" clId="{5EAC1C0E-A8DC-4DEF-91D4-7A091AED4CCB}" dt="2023-02-01T04:45:58.756" v="441" actId="478"/>
          <ac:spMkLst>
            <pc:docMk/>
            <pc:sldMk cId="2036870889" sldId="347"/>
            <ac:spMk id="4" creationId="{44BF7519-F369-4B47-57FF-4D7FE2D69AE9}"/>
          </ac:spMkLst>
        </pc:spChg>
        <pc:spChg chg="del">
          <ac:chgData name="(학생) 정해찬 (전기전자공학과)" userId="c206e3f8-eda4-4d29-847b-4522f9bfce41" providerId="ADAL" clId="{5EAC1C0E-A8DC-4DEF-91D4-7A091AED4CCB}" dt="2023-02-01T04:46:02.097" v="442" actId="478"/>
          <ac:spMkLst>
            <pc:docMk/>
            <pc:sldMk cId="2036870889" sldId="347"/>
            <ac:spMk id="5" creationId="{A340358C-1398-9655-1DEA-485B4A77B4F0}"/>
          </ac:spMkLst>
        </pc:spChg>
        <pc:spChg chg="del">
          <ac:chgData name="(학생) 정해찬 (전기전자공학과)" userId="c206e3f8-eda4-4d29-847b-4522f9bfce41" providerId="ADAL" clId="{5EAC1C0E-A8DC-4DEF-91D4-7A091AED4CCB}" dt="2023-02-01T04:45:58.756" v="441" actId="478"/>
          <ac:spMkLst>
            <pc:docMk/>
            <pc:sldMk cId="2036870889" sldId="347"/>
            <ac:spMk id="7" creationId="{FB5E0E3E-092E-D995-38F9-F6B9A460A3C6}"/>
          </ac:spMkLst>
        </pc:spChg>
        <pc:spChg chg="del">
          <ac:chgData name="(학생) 정해찬 (전기전자공학과)" userId="c206e3f8-eda4-4d29-847b-4522f9bfce41" providerId="ADAL" clId="{5EAC1C0E-A8DC-4DEF-91D4-7A091AED4CCB}" dt="2023-02-01T04:45:58.756" v="441" actId="478"/>
          <ac:spMkLst>
            <pc:docMk/>
            <pc:sldMk cId="2036870889" sldId="347"/>
            <ac:spMk id="8" creationId="{5CD72623-2B84-38E4-8EA3-3C3E8BFC5FC2}"/>
          </ac:spMkLst>
        </pc:spChg>
        <pc:spChg chg="del">
          <ac:chgData name="(학생) 정해찬 (전기전자공학과)" userId="c206e3f8-eda4-4d29-847b-4522f9bfce41" providerId="ADAL" clId="{5EAC1C0E-A8DC-4DEF-91D4-7A091AED4CCB}" dt="2023-02-01T04:45:58.756" v="441" actId="478"/>
          <ac:spMkLst>
            <pc:docMk/>
            <pc:sldMk cId="2036870889" sldId="347"/>
            <ac:spMk id="9" creationId="{A9652A0C-00CC-DC9C-1257-7D253789B46C}"/>
          </ac:spMkLst>
        </pc:spChg>
        <pc:spChg chg="del">
          <ac:chgData name="(학생) 정해찬 (전기전자공학과)" userId="c206e3f8-eda4-4d29-847b-4522f9bfce41" providerId="ADAL" clId="{5EAC1C0E-A8DC-4DEF-91D4-7A091AED4CCB}" dt="2023-02-02T02:41:30.941" v="2775" actId="478"/>
          <ac:spMkLst>
            <pc:docMk/>
            <pc:sldMk cId="2036870889" sldId="347"/>
            <ac:spMk id="16" creationId="{00000000-0000-0000-0000-000000000000}"/>
          </ac:spMkLst>
        </pc:spChg>
        <pc:spChg chg="mod">
          <ac:chgData name="(학생) 정해찬 (전기전자공학과)" userId="c206e3f8-eda4-4d29-847b-4522f9bfce41" providerId="ADAL" clId="{5EAC1C0E-A8DC-4DEF-91D4-7A091AED4CCB}" dt="2023-02-01T04:46:14.289" v="443" actId="1076"/>
          <ac:spMkLst>
            <pc:docMk/>
            <pc:sldMk cId="2036870889" sldId="347"/>
            <ac:spMk id="17" creationId="{91743F2C-347B-73EB-6552-40129890A704}"/>
          </ac:spMkLst>
        </pc:spChg>
        <pc:spChg chg="mod">
          <ac:chgData name="(학생) 정해찬 (전기전자공학과)" userId="c206e3f8-eda4-4d29-847b-4522f9bfce41" providerId="ADAL" clId="{5EAC1C0E-A8DC-4DEF-91D4-7A091AED4CCB}" dt="2023-02-02T05:34:48.757" v="3781" actId="1076"/>
          <ac:spMkLst>
            <pc:docMk/>
            <pc:sldMk cId="2036870889" sldId="347"/>
            <ac:spMk id="18" creationId="{2A0B36DA-5DFC-CC67-515F-F4C0628D723B}"/>
          </ac:spMkLst>
        </pc:spChg>
        <pc:spChg chg="mod">
          <ac:chgData name="(학생) 정해찬 (전기전자공학과)" userId="c206e3f8-eda4-4d29-847b-4522f9bfce41" providerId="ADAL" clId="{5EAC1C0E-A8DC-4DEF-91D4-7A091AED4CCB}" dt="2023-02-01T04:46:14.289" v="443" actId="1076"/>
          <ac:spMkLst>
            <pc:docMk/>
            <pc:sldMk cId="2036870889" sldId="347"/>
            <ac:spMk id="20" creationId="{013D624A-448F-0FAD-3BB3-4CB83CF4A361}"/>
          </ac:spMkLst>
        </pc:spChg>
        <pc:spChg chg="del">
          <ac:chgData name="(학생) 정해찬 (전기전자공학과)" userId="c206e3f8-eda4-4d29-847b-4522f9bfce41" providerId="ADAL" clId="{5EAC1C0E-A8DC-4DEF-91D4-7A091AED4CCB}" dt="2023-02-01T04:46:18.448" v="444" actId="478"/>
          <ac:spMkLst>
            <pc:docMk/>
            <pc:sldMk cId="2036870889" sldId="347"/>
            <ac:spMk id="22" creationId="{9932D332-16CC-DCAA-696E-7E19E2D224E9}"/>
          </ac:spMkLst>
        </pc:spChg>
        <pc:cxnChg chg="add mod">
          <ac:chgData name="(학생) 정해찬 (전기전자공학과)" userId="c206e3f8-eda4-4d29-847b-4522f9bfce41" providerId="ADAL" clId="{5EAC1C0E-A8DC-4DEF-91D4-7A091AED4CCB}" dt="2023-02-02T02:41:34.818" v="2777"/>
          <ac:cxnSpMkLst>
            <pc:docMk/>
            <pc:sldMk cId="2036870889" sldId="347"/>
            <ac:cxnSpMk id="4" creationId="{52422DEF-83FE-93F9-C674-67964BE8BEB3}"/>
          </ac:cxnSpMkLst>
        </pc:cxnChg>
        <pc:cxnChg chg="del">
          <ac:chgData name="(학생) 정해찬 (전기전자공학과)" userId="c206e3f8-eda4-4d29-847b-4522f9bfce41" providerId="ADAL" clId="{5EAC1C0E-A8DC-4DEF-91D4-7A091AED4CCB}" dt="2023-02-02T02:41:30.941" v="2775" actId="478"/>
          <ac:cxnSpMkLst>
            <pc:docMk/>
            <pc:sldMk cId="2036870889" sldId="347"/>
            <ac:cxnSpMk id="21" creationId="{00000000-0000-0000-0000-000000000000}"/>
          </ac:cxnSpMkLst>
        </pc:cxnChg>
      </pc:sldChg>
      <pc:sldChg chg="addSp delSp modSp add mod">
        <pc:chgData name="(학생) 정해찬 (전기전자공학과)" userId="c206e3f8-eda4-4d29-847b-4522f9bfce41" providerId="ADAL" clId="{5EAC1C0E-A8DC-4DEF-91D4-7A091AED4CCB}" dt="2023-02-01T06:36:20.761" v="927" actId="1076"/>
        <pc:sldMkLst>
          <pc:docMk/>
          <pc:sldMk cId="1019844285" sldId="348"/>
        </pc:sldMkLst>
        <pc:spChg chg="del mod">
          <ac:chgData name="(학생) 정해찬 (전기전자공학과)" userId="c206e3f8-eda4-4d29-847b-4522f9bfce41" providerId="ADAL" clId="{5EAC1C0E-A8DC-4DEF-91D4-7A091AED4CCB}" dt="2023-02-01T04:55:48.501" v="466"/>
          <ac:spMkLst>
            <pc:docMk/>
            <pc:sldMk cId="1019844285" sldId="348"/>
            <ac:spMk id="3" creationId="{1853EBF6-AB53-3D70-D354-5190369492C9}"/>
          </ac:spMkLst>
        </pc:spChg>
        <pc:spChg chg="mod">
          <ac:chgData name="(학생) 정해찬 (전기전자공학과)" userId="c206e3f8-eda4-4d29-847b-4522f9bfce41" providerId="ADAL" clId="{5EAC1C0E-A8DC-4DEF-91D4-7A091AED4CCB}" dt="2023-02-01T04:55:47.291" v="464" actId="20577"/>
          <ac:spMkLst>
            <pc:docMk/>
            <pc:sldMk cId="1019844285" sldId="348"/>
            <ac:spMk id="16" creationId="{00000000-0000-0000-0000-000000000000}"/>
          </ac:spMkLst>
        </pc:spChg>
        <pc:spChg chg="del">
          <ac:chgData name="(학생) 정해찬 (전기전자공학과)" userId="c206e3f8-eda4-4d29-847b-4522f9bfce41" providerId="ADAL" clId="{5EAC1C0E-A8DC-4DEF-91D4-7A091AED4CCB}" dt="2023-02-01T05:00:42.354" v="468" actId="478"/>
          <ac:spMkLst>
            <pc:docMk/>
            <pc:sldMk cId="1019844285" sldId="348"/>
            <ac:spMk id="17" creationId="{91743F2C-347B-73EB-6552-40129890A704}"/>
          </ac:spMkLst>
        </pc:spChg>
        <pc:spChg chg="mod">
          <ac:chgData name="(학생) 정해찬 (전기전자공학과)" userId="c206e3f8-eda4-4d29-847b-4522f9bfce41" providerId="ADAL" clId="{5EAC1C0E-A8DC-4DEF-91D4-7A091AED4CCB}" dt="2023-02-01T05:01:20.917" v="526" actId="20577"/>
          <ac:spMkLst>
            <pc:docMk/>
            <pc:sldMk cId="1019844285" sldId="348"/>
            <ac:spMk id="18" creationId="{2A0B36DA-5DFC-CC67-515F-F4C0628D723B}"/>
          </ac:spMkLst>
        </pc:spChg>
        <pc:spChg chg="del">
          <ac:chgData name="(학생) 정해찬 (전기전자공학과)" userId="c206e3f8-eda4-4d29-847b-4522f9bfce41" providerId="ADAL" clId="{5EAC1C0E-A8DC-4DEF-91D4-7A091AED4CCB}" dt="2023-02-01T05:00:42.354" v="468" actId="478"/>
          <ac:spMkLst>
            <pc:docMk/>
            <pc:sldMk cId="1019844285" sldId="348"/>
            <ac:spMk id="20" creationId="{013D624A-448F-0FAD-3BB3-4CB83CF4A361}"/>
          </ac:spMkLst>
        </pc:spChg>
        <pc:picChg chg="add mod">
          <ac:chgData name="(학생) 정해찬 (전기전자공학과)" userId="c206e3f8-eda4-4d29-847b-4522f9bfce41" providerId="ADAL" clId="{5EAC1C0E-A8DC-4DEF-91D4-7A091AED4CCB}" dt="2023-02-01T06:36:20.761" v="927" actId="1076"/>
          <ac:picMkLst>
            <pc:docMk/>
            <pc:sldMk cId="1019844285" sldId="348"/>
            <ac:picMk id="2050" creationId="{E86C1260-533F-74C0-B129-6C543E2612BD}"/>
          </ac:picMkLst>
        </pc:picChg>
        <pc:cxnChg chg="mod">
          <ac:chgData name="(학생) 정해찬 (전기전자공학과)" userId="c206e3f8-eda4-4d29-847b-4522f9bfce41" providerId="ADAL" clId="{5EAC1C0E-A8DC-4DEF-91D4-7A091AED4CCB}" dt="2023-02-01T04:56:00.377" v="467" actId="14100"/>
          <ac:cxnSpMkLst>
            <pc:docMk/>
            <pc:sldMk cId="1019844285" sldId="348"/>
            <ac:cxnSpMk id="21" creationId="{00000000-0000-0000-0000-000000000000}"/>
          </ac:cxnSpMkLst>
        </pc:cxnChg>
      </pc:sldChg>
      <pc:sldChg chg="addSp delSp modSp new del">
        <pc:chgData name="(학생) 정해찬 (전기전자공학과)" userId="c206e3f8-eda4-4d29-847b-4522f9bfce41" providerId="ADAL" clId="{5EAC1C0E-A8DC-4DEF-91D4-7A091AED4CCB}" dt="2023-02-01T05:21:08.450" v="549" actId="47"/>
        <pc:sldMkLst>
          <pc:docMk/>
          <pc:sldMk cId="1468290956" sldId="349"/>
        </pc:sldMkLst>
        <pc:spChg chg="del">
          <ac:chgData name="(학생) 정해찬 (전기전자공학과)" userId="c206e3f8-eda4-4d29-847b-4522f9bfce41" providerId="ADAL" clId="{5EAC1C0E-A8DC-4DEF-91D4-7A091AED4CCB}" dt="2023-02-01T05:20:13.404" v="534"/>
          <ac:spMkLst>
            <pc:docMk/>
            <pc:sldMk cId="1468290956" sldId="349"/>
            <ac:spMk id="3" creationId="{C8E20AE2-2AAB-E001-A766-BC1098EA9D42}"/>
          </ac:spMkLst>
        </pc:spChg>
        <pc:picChg chg="add mod">
          <ac:chgData name="(학생) 정해찬 (전기전자공학과)" userId="c206e3f8-eda4-4d29-847b-4522f9bfce41" providerId="ADAL" clId="{5EAC1C0E-A8DC-4DEF-91D4-7A091AED4CCB}" dt="2023-02-01T05:20:13.404" v="534"/>
          <ac:picMkLst>
            <pc:docMk/>
            <pc:sldMk cId="1468290956" sldId="349"/>
            <ac:picMk id="6146" creationId="{3822CDC7-1D36-DAD4-2379-1BA1DC9E226B}"/>
          </ac:picMkLst>
        </pc:picChg>
      </pc:sldChg>
      <pc:sldChg chg="del">
        <pc:chgData name="(학생) 정해찬 (전기전자공학과)" userId="c206e3f8-eda4-4d29-847b-4522f9bfce41" providerId="ADAL" clId="{5EAC1C0E-A8DC-4DEF-91D4-7A091AED4CCB}" dt="2023-02-01T04:07:25.738" v="141" actId="47"/>
        <pc:sldMkLst>
          <pc:docMk/>
          <pc:sldMk cId="133176519" sldId="350"/>
        </pc:sldMkLst>
      </pc:sldChg>
      <pc:sldChg chg="addSp delSp modSp add mod">
        <pc:chgData name="(학생) 정해찬 (전기전자공학과)" userId="c206e3f8-eda4-4d29-847b-4522f9bfce41" providerId="ADAL" clId="{5EAC1C0E-A8DC-4DEF-91D4-7A091AED4CCB}" dt="2023-02-01T05:22:45.873" v="571" actId="6549"/>
        <pc:sldMkLst>
          <pc:docMk/>
          <pc:sldMk cId="392738245" sldId="350"/>
        </pc:sldMkLst>
        <pc:spChg chg="add mod">
          <ac:chgData name="(학생) 정해찬 (전기전자공학과)" userId="c206e3f8-eda4-4d29-847b-4522f9bfce41" providerId="ADAL" clId="{5EAC1C0E-A8DC-4DEF-91D4-7A091AED4CCB}" dt="2023-02-01T05:22:45.873" v="571" actId="6549"/>
          <ac:spMkLst>
            <pc:docMk/>
            <pc:sldMk cId="392738245" sldId="350"/>
            <ac:spMk id="5" creationId="{20EC6DBF-A48C-E59C-09FC-DDD71F26160A}"/>
          </ac:spMkLst>
        </pc:spChg>
        <pc:spChg chg="mod">
          <ac:chgData name="(학생) 정해찬 (전기전자공학과)" userId="c206e3f8-eda4-4d29-847b-4522f9bfce41" providerId="ADAL" clId="{5EAC1C0E-A8DC-4DEF-91D4-7A091AED4CCB}" dt="2023-02-01T05:21:43.403" v="562" actId="207"/>
          <ac:spMkLst>
            <pc:docMk/>
            <pc:sldMk cId="392738245" sldId="350"/>
            <ac:spMk id="16" creationId="{00000000-0000-0000-0000-000000000000}"/>
          </ac:spMkLst>
        </pc:spChg>
        <pc:spChg chg="del">
          <ac:chgData name="(학생) 정해찬 (전기전자공학과)" userId="c206e3f8-eda4-4d29-847b-4522f9bfce41" providerId="ADAL" clId="{5EAC1C0E-A8DC-4DEF-91D4-7A091AED4CCB}" dt="2023-02-01T05:20:54.810" v="546" actId="478"/>
          <ac:spMkLst>
            <pc:docMk/>
            <pc:sldMk cId="392738245" sldId="350"/>
            <ac:spMk id="18" creationId="{2A0B36DA-5DFC-CC67-515F-F4C0628D723B}"/>
          </ac:spMkLst>
        </pc:spChg>
        <pc:picChg chg="add mod">
          <ac:chgData name="(학생) 정해찬 (전기전자공학과)" userId="c206e3f8-eda4-4d29-847b-4522f9bfce41" providerId="ADAL" clId="{5EAC1C0E-A8DC-4DEF-91D4-7A091AED4CCB}" dt="2023-02-01T05:21:04.620" v="548" actId="14100"/>
          <ac:picMkLst>
            <pc:docMk/>
            <pc:sldMk cId="392738245" sldId="350"/>
            <ac:picMk id="2" creationId="{20239FB5-E928-50A8-1150-648DD5AE4D08}"/>
          </ac:picMkLst>
        </pc:picChg>
        <pc:picChg chg="del">
          <ac:chgData name="(학생) 정해찬 (전기전자공학과)" userId="c206e3f8-eda4-4d29-847b-4522f9bfce41" providerId="ADAL" clId="{5EAC1C0E-A8DC-4DEF-91D4-7A091AED4CCB}" dt="2023-02-01T05:20:20.481" v="536" actId="478"/>
          <ac:picMkLst>
            <pc:docMk/>
            <pc:sldMk cId="392738245" sldId="350"/>
            <ac:picMk id="2050" creationId="{E86C1260-533F-74C0-B129-6C543E2612BD}"/>
          </ac:picMkLst>
        </pc:picChg>
        <pc:cxnChg chg="mod">
          <ac:chgData name="(학생) 정해찬 (전기전자공학과)" userId="c206e3f8-eda4-4d29-847b-4522f9bfce41" providerId="ADAL" clId="{5EAC1C0E-A8DC-4DEF-91D4-7A091AED4CCB}" dt="2023-02-01T05:21:52.369" v="563" actId="14100"/>
          <ac:cxnSpMkLst>
            <pc:docMk/>
            <pc:sldMk cId="392738245" sldId="350"/>
            <ac:cxnSpMk id="21" creationId="{00000000-0000-0000-0000-000000000000}"/>
          </ac:cxnSpMkLst>
        </pc:cxnChg>
      </pc:sldChg>
      <pc:sldChg chg="del">
        <pc:chgData name="(학생) 정해찬 (전기전자공학과)" userId="c206e3f8-eda4-4d29-847b-4522f9bfce41" providerId="ADAL" clId="{5EAC1C0E-A8DC-4DEF-91D4-7A091AED4CCB}" dt="2023-02-01T04:07:28.444" v="144" actId="47"/>
        <pc:sldMkLst>
          <pc:docMk/>
          <pc:sldMk cId="1213886781" sldId="351"/>
        </pc:sldMkLst>
      </pc:sldChg>
      <pc:sldChg chg="addSp delSp modSp add mod">
        <pc:chgData name="(학생) 정해찬 (전기전자공학과)" userId="c206e3f8-eda4-4d29-847b-4522f9bfce41" providerId="ADAL" clId="{5EAC1C0E-A8DC-4DEF-91D4-7A091AED4CCB}" dt="2023-02-01T05:41:42.762" v="847" actId="14100"/>
        <pc:sldMkLst>
          <pc:docMk/>
          <pc:sldMk cId="1572072527" sldId="351"/>
        </pc:sldMkLst>
        <pc:spChg chg="del">
          <ac:chgData name="(학생) 정해찬 (전기전자공학과)" userId="c206e3f8-eda4-4d29-847b-4522f9bfce41" providerId="ADAL" clId="{5EAC1C0E-A8DC-4DEF-91D4-7A091AED4CCB}" dt="2023-02-01T05:28:18.141" v="579" actId="478"/>
          <ac:spMkLst>
            <pc:docMk/>
            <pc:sldMk cId="1572072527" sldId="351"/>
            <ac:spMk id="5" creationId="{20EC6DBF-A48C-E59C-09FC-DDD71F26160A}"/>
          </ac:spMkLst>
        </pc:spChg>
        <pc:spChg chg="add mod">
          <ac:chgData name="(학생) 정해찬 (전기전자공학과)" userId="c206e3f8-eda4-4d29-847b-4522f9bfce41" providerId="ADAL" clId="{5EAC1C0E-A8DC-4DEF-91D4-7A091AED4CCB}" dt="2023-02-01T05:41:39.818" v="846" actId="14100"/>
          <ac:spMkLst>
            <pc:docMk/>
            <pc:sldMk cId="1572072527" sldId="351"/>
            <ac:spMk id="6" creationId="{41BC9675-62B5-7BE5-87B5-3DFA02DBD152}"/>
          </ac:spMkLst>
        </pc:spChg>
        <pc:spChg chg="add mod">
          <ac:chgData name="(학생) 정해찬 (전기전자공학과)" userId="c206e3f8-eda4-4d29-847b-4522f9bfce41" providerId="ADAL" clId="{5EAC1C0E-A8DC-4DEF-91D4-7A091AED4CCB}" dt="2023-02-01T05:41:42.762" v="847" actId="14100"/>
          <ac:spMkLst>
            <pc:docMk/>
            <pc:sldMk cId="1572072527" sldId="351"/>
            <ac:spMk id="7" creationId="{994807C0-B8EF-5AF5-E587-8DF06BE09F0B}"/>
          </ac:spMkLst>
        </pc:spChg>
        <pc:spChg chg="add mod">
          <ac:chgData name="(학생) 정해찬 (전기전자공학과)" userId="c206e3f8-eda4-4d29-847b-4522f9bfce41" providerId="ADAL" clId="{5EAC1C0E-A8DC-4DEF-91D4-7A091AED4CCB}" dt="2023-02-01T05:41:39.818" v="846" actId="14100"/>
          <ac:spMkLst>
            <pc:docMk/>
            <pc:sldMk cId="1572072527" sldId="351"/>
            <ac:spMk id="8" creationId="{16D13C1E-098F-133E-4796-4D5174EB087B}"/>
          </ac:spMkLst>
        </pc:spChg>
        <pc:spChg chg="mod">
          <ac:chgData name="(학생) 정해찬 (전기전자공학과)" userId="c206e3f8-eda4-4d29-847b-4522f9bfce41" providerId="ADAL" clId="{5EAC1C0E-A8DC-4DEF-91D4-7A091AED4CCB}" dt="2023-02-01T05:28:09.585" v="577" actId="14100"/>
          <ac:spMkLst>
            <pc:docMk/>
            <pc:sldMk cId="1572072527" sldId="351"/>
            <ac:spMk id="16" creationId="{00000000-0000-0000-0000-000000000000}"/>
          </ac:spMkLst>
        </pc:spChg>
        <pc:picChg chg="del">
          <ac:chgData name="(학생) 정해찬 (전기전자공학과)" userId="c206e3f8-eda4-4d29-847b-4522f9bfce41" providerId="ADAL" clId="{5EAC1C0E-A8DC-4DEF-91D4-7A091AED4CCB}" dt="2023-02-01T05:25:31.839" v="573" actId="478"/>
          <ac:picMkLst>
            <pc:docMk/>
            <pc:sldMk cId="1572072527" sldId="351"/>
            <ac:picMk id="2" creationId="{20239FB5-E928-50A8-1150-648DD5AE4D08}"/>
          </ac:picMkLst>
        </pc:picChg>
        <pc:picChg chg="add mod">
          <ac:chgData name="(학생) 정해찬 (전기전자공학과)" userId="c206e3f8-eda4-4d29-847b-4522f9bfce41" providerId="ADAL" clId="{5EAC1C0E-A8DC-4DEF-91D4-7A091AED4CCB}" dt="2023-02-01T05:41:39.818" v="846" actId="14100"/>
          <ac:picMkLst>
            <pc:docMk/>
            <pc:sldMk cId="1572072527" sldId="351"/>
            <ac:picMk id="7170" creationId="{FC300408-2AA2-D912-8F81-074B459AA755}"/>
          </ac:picMkLst>
        </pc:picChg>
        <pc:cxnChg chg="mod">
          <ac:chgData name="(학생) 정해찬 (전기전자공학과)" userId="c206e3f8-eda4-4d29-847b-4522f9bfce41" providerId="ADAL" clId="{5EAC1C0E-A8DC-4DEF-91D4-7A091AED4CCB}" dt="2023-02-01T05:28:15.316" v="578" actId="14100"/>
          <ac:cxnSpMkLst>
            <pc:docMk/>
            <pc:sldMk cId="1572072527" sldId="351"/>
            <ac:cxnSpMk id="21" creationId="{00000000-0000-0000-0000-000000000000}"/>
          </ac:cxnSpMkLst>
        </pc:cxnChg>
      </pc:sldChg>
      <pc:sldChg chg="new del">
        <pc:chgData name="(학생) 정해찬 (전기전자공학과)" userId="c206e3f8-eda4-4d29-847b-4522f9bfce41" providerId="ADAL" clId="{5EAC1C0E-A8DC-4DEF-91D4-7A091AED4CCB}" dt="2023-02-01T05:41:51.091" v="849" actId="47"/>
        <pc:sldMkLst>
          <pc:docMk/>
          <pc:sldMk cId="934487880" sldId="352"/>
        </pc:sldMkLst>
      </pc:sldChg>
      <pc:sldChg chg="del">
        <pc:chgData name="(학생) 정해찬 (전기전자공학과)" userId="c206e3f8-eda4-4d29-847b-4522f9bfce41" providerId="ADAL" clId="{5EAC1C0E-A8DC-4DEF-91D4-7A091AED4CCB}" dt="2023-02-01T04:07:26.587" v="142" actId="47"/>
        <pc:sldMkLst>
          <pc:docMk/>
          <pc:sldMk cId="2502598088" sldId="352"/>
        </pc:sldMkLst>
      </pc:sldChg>
      <pc:sldChg chg="addSp delSp modSp add mod modNotesTx">
        <pc:chgData name="(학생) 정해찬 (전기전자공학과)" userId="c206e3f8-eda4-4d29-847b-4522f9bfce41" providerId="ADAL" clId="{5EAC1C0E-A8DC-4DEF-91D4-7A091AED4CCB}" dt="2023-02-01T07:58:24.641" v="1431" actId="1076"/>
        <pc:sldMkLst>
          <pc:docMk/>
          <pc:sldMk cId="1559738693" sldId="353"/>
        </pc:sldMkLst>
        <pc:spChg chg="add del">
          <ac:chgData name="(학생) 정해찬 (전기전자공학과)" userId="c206e3f8-eda4-4d29-847b-4522f9bfce41" providerId="ADAL" clId="{5EAC1C0E-A8DC-4DEF-91D4-7A091AED4CCB}" dt="2023-02-01T05:42:37.389" v="859" actId="478"/>
          <ac:spMkLst>
            <pc:docMk/>
            <pc:sldMk cId="1559738693" sldId="353"/>
            <ac:spMk id="4" creationId="{5C252A5B-69E8-658D-7184-F0B8BB4C304E}"/>
          </ac:spMkLst>
        </pc:spChg>
        <pc:spChg chg="del">
          <ac:chgData name="(학생) 정해찬 (전기전자공학과)" userId="c206e3f8-eda4-4d29-847b-4522f9bfce41" providerId="ADAL" clId="{5EAC1C0E-A8DC-4DEF-91D4-7A091AED4CCB}" dt="2023-02-01T05:42:34.381" v="857" actId="478"/>
          <ac:spMkLst>
            <pc:docMk/>
            <pc:sldMk cId="1559738693" sldId="353"/>
            <ac:spMk id="6" creationId="{41BC9675-62B5-7BE5-87B5-3DFA02DBD152}"/>
          </ac:spMkLst>
        </pc:spChg>
        <pc:spChg chg="del">
          <ac:chgData name="(학생) 정해찬 (전기전자공학과)" userId="c206e3f8-eda4-4d29-847b-4522f9bfce41" providerId="ADAL" clId="{5EAC1C0E-A8DC-4DEF-91D4-7A091AED4CCB}" dt="2023-02-01T05:42:32.474" v="856" actId="478"/>
          <ac:spMkLst>
            <pc:docMk/>
            <pc:sldMk cId="1559738693" sldId="353"/>
            <ac:spMk id="7" creationId="{994807C0-B8EF-5AF5-E587-8DF06BE09F0B}"/>
          </ac:spMkLst>
        </pc:spChg>
        <pc:spChg chg="del">
          <ac:chgData name="(학생) 정해찬 (전기전자공학과)" userId="c206e3f8-eda4-4d29-847b-4522f9bfce41" providerId="ADAL" clId="{5EAC1C0E-A8DC-4DEF-91D4-7A091AED4CCB}" dt="2023-02-01T05:42:30.694" v="855" actId="478"/>
          <ac:spMkLst>
            <pc:docMk/>
            <pc:sldMk cId="1559738693" sldId="353"/>
            <ac:spMk id="8" creationId="{16D13C1E-098F-133E-4796-4D5174EB087B}"/>
          </ac:spMkLst>
        </pc:spChg>
        <pc:spChg chg="add del">
          <ac:chgData name="(학생) 정해찬 (전기전자공학과)" userId="c206e3f8-eda4-4d29-847b-4522f9bfce41" providerId="ADAL" clId="{5EAC1C0E-A8DC-4DEF-91D4-7A091AED4CCB}" dt="2023-02-01T05:42:44.942" v="861" actId="478"/>
          <ac:spMkLst>
            <pc:docMk/>
            <pc:sldMk cId="1559738693" sldId="353"/>
            <ac:spMk id="9" creationId="{7D1F3A60-D475-C1FF-C8A6-FDD71F659A7F}"/>
          </ac:spMkLst>
        </pc:spChg>
        <pc:spChg chg="add del">
          <ac:chgData name="(학생) 정해찬 (전기전자공학과)" userId="c206e3f8-eda4-4d29-847b-4522f9bfce41" providerId="ADAL" clId="{5EAC1C0E-A8DC-4DEF-91D4-7A091AED4CCB}" dt="2023-02-01T05:42:53.147" v="863" actId="22"/>
          <ac:spMkLst>
            <pc:docMk/>
            <pc:sldMk cId="1559738693" sldId="353"/>
            <ac:spMk id="14" creationId="{38A53859-B91A-C0F8-9177-3F81702E0A38}"/>
          </ac:spMkLst>
        </pc:spChg>
        <pc:spChg chg="mod">
          <ac:chgData name="(학생) 정해찬 (전기전자공학과)" userId="c206e3f8-eda4-4d29-847b-4522f9bfce41" providerId="ADAL" clId="{5EAC1C0E-A8DC-4DEF-91D4-7A091AED4CCB}" dt="2023-02-01T05:42:11.803" v="852"/>
          <ac:spMkLst>
            <pc:docMk/>
            <pc:sldMk cId="1559738693" sldId="353"/>
            <ac:spMk id="16" creationId="{00000000-0000-0000-0000-000000000000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1T07:42:54.024" v="935" actId="22"/>
          <ac:spMkLst>
            <pc:docMk/>
            <pc:sldMk cId="1559738693" sldId="353"/>
            <ac:spMk id="18" creationId="{54CCCDDB-646D-91FA-01BC-ABEB4F1C432C}"/>
          </ac:spMkLst>
        </pc:spChg>
        <pc:spChg chg="add del">
          <ac:chgData name="(학생) 정해찬 (전기전자공학과)" userId="c206e3f8-eda4-4d29-847b-4522f9bfce41" providerId="ADAL" clId="{5EAC1C0E-A8DC-4DEF-91D4-7A091AED4CCB}" dt="2023-02-01T07:42:56.546" v="937" actId="22"/>
          <ac:spMkLst>
            <pc:docMk/>
            <pc:sldMk cId="1559738693" sldId="353"/>
            <ac:spMk id="20" creationId="{B4E3048C-F874-E086-B438-D32918B264B3}"/>
          </ac:spMkLst>
        </pc:spChg>
        <pc:spChg chg="add mod">
          <ac:chgData name="(학생) 정해찬 (전기전자공학과)" userId="c206e3f8-eda4-4d29-847b-4522f9bfce41" providerId="ADAL" clId="{5EAC1C0E-A8DC-4DEF-91D4-7A091AED4CCB}" dt="2023-02-01T07:49:35.500" v="1290" actId="1076"/>
          <ac:spMkLst>
            <pc:docMk/>
            <pc:sldMk cId="1559738693" sldId="353"/>
            <ac:spMk id="23" creationId="{41E3F09E-D327-5152-C1A8-5BB69D84FAE6}"/>
          </ac:spMkLst>
        </pc:spChg>
        <pc:spChg chg="add mod">
          <ac:chgData name="(학생) 정해찬 (전기전자공학과)" userId="c206e3f8-eda4-4d29-847b-4522f9bfce41" providerId="ADAL" clId="{5EAC1C0E-A8DC-4DEF-91D4-7A091AED4CCB}" dt="2023-02-01T07:58:18.706" v="1430" actId="1035"/>
          <ac:spMkLst>
            <pc:docMk/>
            <pc:sldMk cId="1559738693" sldId="353"/>
            <ac:spMk id="25" creationId="{EA6A3EC0-3BA2-8751-AE0B-22DC0E9698AD}"/>
          </ac:spMkLst>
        </pc:spChg>
        <pc:spChg chg="add mod">
          <ac:chgData name="(학생) 정해찬 (전기전자공학과)" userId="c206e3f8-eda4-4d29-847b-4522f9bfce41" providerId="ADAL" clId="{5EAC1C0E-A8DC-4DEF-91D4-7A091AED4CCB}" dt="2023-02-01T07:58:24.641" v="1431" actId="1076"/>
          <ac:spMkLst>
            <pc:docMk/>
            <pc:sldMk cId="1559738693" sldId="353"/>
            <ac:spMk id="30" creationId="{4D8ED65B-5E34-4B4A-33CA-C5C6DB6664B8}"/>
          </ac:spMkLst>
        </pc:spChg>
        <pc:picChg chg="del">
          <ac:chgData name="(학생) 정해찬 (전기전자공학과)" userId="c206e3f8-eda4-4d29-847b-4522f9bfce41" providerId="ADAL" clId="{5EAC1C0E-A8DC-4DEF-91D4-7A091AED4CCB}" dt="2023-02-01T05:42:29.876" v="854" actId="478"/>
          <ac:picMkLst>
            <pc:docMk/>
            <pc:sldMk cId="1559738693" sldId="353"/>
            <ac:picMk id="7170" creationId="{FC300408-2AA2-D912-8F81-074B459AA755}"/>
          </ac:picMkLst>
        </pc:picChg>
        <pc:picChg chg="add mod">
          <ac:chgData name="(학생) 정해찬 (전기전자공학과)" userId="c206e3f8-eda4-4d29-847b-4522f9bfce41" providerId="ADAL" clId="{5EAC1C0E-A8DC-4DEF-91D4-7A091AED4CCB}" dt="2023-02-01T07:49:31.489" v="1289" actId="1076"/>
          <ac:picMkLst>
            <pc:docMk/>
            <pc:sldMk cId="1559738693" sldId="353"/>
            <ac:picMk id="9218" creationId="{01516C7C-3E5A-2065-77F3-F8E67E72FDA0}"/>
          </ac:picMkLst>
        </pc:picChg>
        <pc:cxnChg chg="mod">
          <ac:chgData name="(학생) 정해찬 (전기전자공학과)" userId="c206e3f8-eda4-4d29-847b-4522f9bfce41" providerId="ADAL" clId="{5EAC1C0E-A8DC-4DEF-91D4-7A091AED4CCB}" dt="2023-02-01T05:42:17.824" v="853" actId="14100"/>
          <ac:cxnSpMkLst>
            <pc:docMk/>
            <pc:sldMk cId="1559738693" sldId="353"/>
            <ac:cxnSpMk id="21" creationId="{00000000-0000-0000-0000-000000000000}"/>
          </ac:cxnSpMkLst>
        </pc:cxnChg>
        <pc:cxnChg chg="add mod">
          <ac:chgData name="(학생) 정해찬 (전기전자공학과)" userId="c206e3f8-eda4-4d29-847b-4522f9bfce41" providerId="ADAL" clId="{5EAC1C0E-A8DC-4DEF-91D4-7A091AED4CCB}" dt="2023-02-01T07:58:18.706" v="1430" actId="1035"/>
          <ac:cxnSpMkLst>
            <pc:docMk/>
            <pc:sldMk cId="1559738693" sldId="353"/>
            <ac:cxnSpMk id="27" creationId="{79A6D109-6D2E-E40C-C70D-EAAD1A9E7DF2}"/>
          </ac:cxnSpMkLst>
        </pc:cxnChg>
      </pc:sldChg>
      <pc:sldChg chg="addSp delSp modSp add mod">
        <pc:chgData name="(학생) 정해찬 (전기전자공학과)" userId="c206e3f8-eda4-4d29-847b-4522f9bfce41" providerId="ADAL" clId="{5EAC1C0E-A8DC-4DEF-91D4-7A091AED4CCB}" dt="2023-02-01T07:57:33.939" v="1367"/>
        <pc:sldMkLst>
          <pc:docMk/>
          <pc:sldMk cId="56608262" sldId="354"/>
        </pc:sldMkLst>
        <pc:spChg chg="add del mod">
          <ac:chgData name="(학생) 정해찬 (전기전자공학과)" userId="c206e3f8-eda4-4d29-847b-4522f9bfce41" providerId="ADAL" clId="{5EAC1C0E-A8DC-4DEF-91D4-7A091AED4CCB}" dt="2023-02-01T07:57:33.939" v="1367"/>
          <ac:spMkLst>
            <pc:docMk/>
            <pc:sldMk cId="56608262" sldId="354"/>
            <ac:spMk id="4" creationId="{82B69E69-4CCA-545E-E13D-B597308AF518}"/>
          </ac:spMkLst>
        </pc:spChg>
        <pc:spChg chg="mod">
          <ac:chgData name="(학생) 정해찬 (전기전자공학과)" userId="c206e3f8-eda4-4d29-847b-4522f9bfce41" providerId="ADAL" clId="{5EAC1C0E-A8DC-4DEF-91D4-7A091AED4CCB}" dt="2023-02-01T05:44:01.875" v="877"/>
          <ac:spMkLst>
            <pc:docMk/>
            <pc:sldMk cId="56608262" sldId="354"/>
            <ac:spMk id="16" creationId="{00000000-0000-0000-0000-000000000000}"/>
          </ac:spMkLst>
        </pc:spChg>
        <pc:picChg chg="del">
          <ac:chgData name="(학생) 정해찬 (전기전자공학과)" userId="c206e3f8-eda4-4d29-847b-4522f9bfce41" providerId="ADAL" clId="{5EAC1C0E-A8DC-4DEF-91D4-7A091AED4CCB}" dt="2023-02-01T05:44:08.813" v="879" actId="478"/>
          <ac:picMkLst>
            <pc:docMk/>
            <pc:sldMk cId="56608262" sldId="354"/>
            <ac:picMk id="9218" creationId="{01516C7C-3E5A-2065-77F3-F8E67E72FDA0}"/>
          </ac:picMkLst>
        </pc:picChg>
        <pc:picChg chg="add mod">
          <ac:chgData name="(학생) 정해찬 (전기전자공학과)" userId="c206e3f8-eda4-4d29-847b-4522f9bfce41" providerId="ADAL" clId="{5EAC1C0E-A8DC-4DEF-91D4-7A091AED4CCB}" dt="2023-02-01T07:57:16.491" v="1361" actId="1076"/>
          <ac:picMkLst>
            <pc:docMk/>
            <pc:sldMk cId="56608262" sldId="354"/>
            <ac:picMk id="10242" creationId="{89D15D83-2039-84F5-139D-CAFA21DF8836}"/>
          </ac:picMkLst>
        </pc:picChg>
        <pc:cxnChg chg="mod">
          <ac:chgData name="(학생) 정해찬 (전기전자공학과)" userId="c206e3f8-eda4-4d29-847b-4522f9bfce41" providerId="ADAL" clId="{5EAC1C0E-A8DC-4DEF-91D4-7A091AED4CCB}" dt="2023-02-01T05:44:06.421" v="878" actId="14100"/>
          <ac:cxnSpMkLst>
            <pc:docMk/>
            <pc:sldMk cId="56608262" sldId="354"/>
            <ac:cxnSpMk id="21" creationId="{00000000-0000-0000-0000-000000000000}"/>
          </ac:cxnSpMkLst>
        </pc:cxnChg>
      </pc:sldChg>
      <pc:sldChg chg="del">
        <pc:chgData name="(학생) 정해찬 (전기전자공학과)" userId="c206e3f8-eda4-4d29-847b-4522f9bfce41" providerId="ADAL" clId="{5EAC1C0E-A8DC-4DEF-91D4-7A091AED4CCB}" dt="2023-02-01T04:07:27.556" v="143" actId="47"/>
        <pc:sldMkLst>
          <pc:docMk/>
          <pc:sldMk cId="1235779821" sldId="354"/>
        </pc:sldMkLst>
      </pc:sldChg>
      <pc:sldChg chg="addSp delSp modSp add mod">
        <pc:chgData name="(학생) 정해찬 (전기전자공학과)" userId="c206e3f8-eda4-4d29-847b-4522f9bfce41" providerId="ADAL" clId="{5EAC1C0E-A8DC-4DEF-91D4-7A091AED4CCB}" dt="2023-02-01T05:52:51.091" v="904" actId="1076"/>
        <pc:sldMkLst>
          <pc:docMk/>
          <pc:sldMk cId="1713240040" sldId="355"/>
        </pc:sldMkLst>
        <pc:spChg chg="mod">
          <ac:chgData name="(학생) 정해찬 (전기전자공학과)" userId="c206e3f8-eda4-4d29-847b-4522f9bfce41" providerId="ADAL" clId="{5EAC1C0E-A8DC-4DEF-91D4-7A091AED4CCB}" dt="2023-02-01T05:52:02.895" v="893"/>
          <ac:spMkLst>
            <pc:docMk/>
            <pc:sldMk cId="1713240040" sldId="355"/>
            <ac:spMk id="16" creationId="{00000000-0000-0000-0000-000000000000}"/>
          </ac:spMkLst>
        </pc:spChg>
        <pc:picChg chg="del">
          <ac:chgData name="(학생) 정해찬 (전기전자공학과)" userId="c206e3f8-eda4-4d29-847b-4522f9bfce41" providerId="ADAL" clId="{5EAC1C0E-A8DC-4DEF-91D4-7A091AED4CCB}" dt="2023-02-01T05:52:09.543" v="895" actId="478"/>
          <ac:picMkLst>
            <pc:docMk/>
            <pc:sldMk cId="1713240040" sldId="355"/>
            <ac:picMk id="10242" creationId="{89D15D83-2039-84F5-139D-CAFA21DF8836}"/>
          </ac:picMkLst>
        </pc:picChg>
        <pc:picChg chg="add mod">
          <ac:chgData name="(학생) 정해찬 (전기전자공학과)" userId="c206e3f8-eda4-4d29-847b-4522f9bfce41" providerId="ADAL" clId="{5EAC1C0E-A8DC-4DEF-91D4-7A091AED4CCB}" dt="2023-02-01T05:52:51.091" v="904" actId="1076"/>
          <ac:picMkLst>
            <pc:docMk/>
            <pc:sldMk cId="1713240040" sldId="355"/>
            <ac:picMk id="11266" creationId="{42F8950E-0EA3-5FD4-6D6E-618A22C75136}"/>
          </ac:picMkLst>
        </pc:picChg>
        <pc:cxnChg chg="mod">
          <ac:chgData name="(학생) 정해찬 (전기전자공학과)" userId="c206e3f8-eda4-4d29-847b-4522f9bfce41" providerId="ADAL" clId="{5EAC1C0E-A8DC-4DEF-91D4-7A091AED4CCB}" dt="2023-02-01T05:52:07.838" v="894" actId="14100"/>
          <ac:cxnSpMkLst>
            <pc:docMk/>
            <pc:sldMk cId="1713240040" sldId="355"/>
            <ac:cxnSpMk id="21" creationId="{00000000-0000-0000-0000-000000000000}"/>
          </ac:cxnSpMkLst>
        </pc:cxnChg>
      </pc:sldChg>
      <pc:sldChg chg="del">
        <pc:chgData name="(학생) 정해찬 (전기전자공학과)" userId="c206e3f8-eda4-4d29-847b-4522f9bfce41" providerId="ADAL" clId="{5EAC1C0E-A8DC-4DEF-91D4-7A091AED4CCB}" dt="2023-02-01T04:07:24.187" v="139" actId="47"/>
        <pc:sldMkLst>
          <pc:docMk/>
          <pc:sldMk cId="1873364284" sldId="356"/>
        </pc:sldMkLst>
      </pc:sldChg>
      <pc:sldChg chg="addSp delSp modSp add mod">
        <pc:chgData name="(학생) 정해찬 (전기전자공학과)" userId="c206e3f8-eda4-4d29-847b-4522f9bfce41" providerId="ADAL" clId="{5EAC1C0E-A8DC-4DEF-91D4-7A091AED4CCB}" dt="2023-02-01T06:03:58.559" v="920" actId="1076"/>
        <pc:sldMkLst>
          <pc:docMk/>
          <pc:sldMk cId="2297746643" sldId="356"/>
        </pc:sldMkLst>
        <pc:spChg chg="mod">
          <ac:chgData name="(학생) 정해찬 (전기전자공학과)" userId="c206e3f8-eda4-4d29-847b-4522f9bfce41" providerId="ADAL" clId="{5EAC1C0E-A8DC-4DEF-91D4-7A091AED4CCB}" dt="2023-02-01T06:02:53.493" v="910" actId="14100"/>
          <ac:spMkLst>
            <pc:docMk/>
            <pc:sldMk cId="2297746643" sldId="356"/>
            <ac:spMk id="16" creationId="{00000000-0000-0000-0000-000000000000}"/>
          </ac:spMkLst>
        </pc:spChg>
        <pc:picChg chg="add mod modCrop">
          <ac:chgData name="(학생) 정해찬 (전기전자공학과)" userId="c206e3f8-eda4-4d29-847b-4522f9bfce41" providerId="ADAL" clId="{5EAC1C0E-A8DC-4DEF-91D4-7A091AED4CCB}" dt="2023-02-01T06:03:58.559" v="920" actId="1076"/>
          <ac:picMkLst>
            <pc:docMk/>
            <pc:sldMk cId="2297746643" sldId="356"/>
            <ac:picMk id="4" creationId="{629BDD86-1876-CC18-7FB4-BDC77DF5C66F}"/>
          </ac:picMkLst>
        </pc:picChg>
        <pc:picChg chg="del">
          <ac:chgData name="(학생) 정해찬 (전기전자공학과)" userId="c206e3f8-eda4-4d29-847b-4522f9bfce41" providerId="ADAL" clId="{5EAC1C0E-A8DC-4DEF-91D4-7A091AED4CCB}" dt="2023-02-01T06:02:42.858" v="906" actId="478"/>
          <ac:picMkLst>
            <pc:docMk/>
            <pc:sldMk cId="2297746643" sldId="356"/>
            <ac:picMk id="11266" creationId="{42F8950E-0EA3-5FD4-6D6E-618A22C75136}"/>
          </ac:picMkLst>
        </pc:picChg>
        <pc:cxnChg chg="mod">
          <ac:chgData name="(학생) 정해찬 (전기전자공학과)" userId="c206e3f8-eda4-4d29-847b-4522f9bfce41" providerId="ADAL" clId="{5EAC1C0E-A8DC-4DEF-91D4-7A091AED4CCB}" dt="2023-02-01T06:03:05.870" v="912" actId="14100"/>
          <ac:cxnSpMkLst>
            <pc:docMk/>
            <pc:sldMk cId="2297746643" sldId="356"/>
            <ac:cxnSpMk id="21" creationId="{00000000-0000-0000-0000-000000000000}"/>
          </ac:cxnSpMkLst>
        </pc:cxnChg>
      </pc:sldChg>
      <pc:sldChg chg="addSp delSp modSp add mod">
        <pc:chgData name="(학생) 정해찬 (전기전자공학과)" userId="c206e3f8-eda4-4d29-847b-4522f9bfce41" providerId="ADAL" clId="{5EAC1C0E-A8DC-4DEF-91D4-7A091AED4CCB}" dt="2023-02-02T01:34:52.525" v="1955" actId="20577"/>
        <pc:sldMkLst>
          <pc:docMk/>
          <pc:sldMk cId="2507913737" sldId="357"/>
        </pc:sldMkLst>
        <pc:spChg chg="add mod">
          <ac:chgData name="(학생) 정해찬 (전기전자공학과)" userId="c206e3f8-eda4-4d29-847b-4522f9bfce41" providerId="ADAL" clId="{5EAC1C0E-A8DC-4DEF-91D4-7A091AED4CCB}" dt="2023-02-02T01:34:52.525" v="1955" actId="20577"/>
          <ac:spMkLst>
            <pc:docMk/>
            <pc:sldMk cId="2507913737" sldId="357"/>
            <ac:spMk id="3" creationId="{02AB42D5-0CB0-C1E9-0D9E-36363A94FF0D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1T08:00:20.591" v="1445" actId="478"/>
          <ac:spMkLst>
            <pc:docMk/>
            <pc:sldMk cId="2507913737" sldId="357"/>
            <ac:spMk id="4" creationId="{DA5A3CFB-3ECB-1B7F-C45E-8CCC88BE6F37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1T08:00:26.039" v="1448" actId="478"/>
          <ac:spMkLst>
            <pc:docMk/>
            <pc:sldMk cId="2507913737" sldId="357"/>
            <ac:spMk id="5" creationId="{17BED1C6-9C81-28B6-54A1-C0CF5DEF5A5E}"/>
          </ac:spMkLst>
        </pc:spChg>
        <pc:spChg chg="del">
          <ac:chgData name="(학생) 정해찬 (전기전자공학과)" userId="c206e3f8-eda4-4d29-847b-4522f9bfce41" providerId="ADAL" clId="{5EAC1C0E-A8DC-4DEF-91D4-7A091AED4CCB}" dt="2023-02-01T07:56:06.663" v="1360" actId="478"/>
          <ac:spMkLst>
            <pc:docMk/>
            <pc:sldMk cId="2507913737" sldId="357"/>
            <ac:spMk id="6" creationId="{41BC9675-62B5-7BE5-87B5-3DFA02DBD152}"/>
          </ac:spMkLst>
        </pc:spChg>
        <pc:spChg chg="del">
          <ac:chgData name="(학생) 정해찬 (전기전자공학과)" userId="c206e3f8-eda4-4d29-847b-4522f9bfce41" providerId="ADAL" clId="{5EAC1C0E-A8DC-4DEF-91D4-7A091AED4CCB}" dt="2023-02-01T07:56:05.231" v="1359" actId="478"/>
          <ac:spMkLst>
            <pc:docMk/>
            <pc:sldMk cId="2507913737" sldId="357"/>
            <ac:spMk id="7" creationId="{994807C0-B8EF-5AF5-E587-8DF06BE09F0B}"/>
          </ac:spMkLst>
        </pc:spChg>
        <pc:spChg chg="del">
          <ac:chgData name="(학생) 정해찬 (전기전자공학과)" userId="c206e3f8-eda4-4d29-847b-4522f9bfce41" providerId="ADAL" clId="{5EAC1C0E-A8DC-4DEF-91D4-7A091AED4CCB}" dt="2023-02-01T07:56:03.671" v="1358" actId="478"/>
          <ac:spMkLst>
            <pc:docMk/>
            <pc:sldMk cId="2507913737" sldId="357"/>
            <ac:spMk id="8" creationId="{16D13C1E-098F-133E-4796-4D5174EB087B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1T08:00:32.778" v="1451" actId="478"/>
          <ac:spMkLst>
            <pc:docMk/>
            <pc:sldMk cId="2507913737" sldId="357"/>
            <ac:spMk id="9" creationId="{E56241BA-BEE8-8E14-873E-5EEE5F7A422A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1T08:00:36.381" v="1452" actId="478"/>
          <ac:spMkLst>
            <pc:docMk/>
            <pc:sldMk cId="2507913737" sldId="357"/>
            <ac:spMk id="13" creationId="{E2377374-CF7E-D003-1915-B89D4416BEB7}"/>
          </ac:spMkLst>
        </pc:spChg>
        <pc:spChg chg="mod">
          <ac:chgData name="(학생) 정해찬 (전기전자공학과)" userId="c206e3f8-eda4-4d29-847b-4522f9bfce41" providerId="ADAL" clId="{5EAC1C0E-A8DC-4DEF-91D4-7A091AED4CCB}" dt="2023-02-01T07:55:54.837" v="1355" actId="20577"/>
          <ac:spMkLst>
            <pc:docMk/>
            <pc:sldMk cId="2507913737" sldId="357"/>
            <ac:spMk id="16" creationId="{00000000-0000-0000-0000-000000000000}"/>
          </ac:spMkLst>
        </pc:spChg>
        <pc:picChg chg="del">
          <ac:chgData name="(학생) 정해찬 (전기전자공학과)" userId="c206e3f8-eda4-4d29-847b-4522f9bfce41" providerId="ADAL" clId="{5EAC1C0E-A8DC-4DEF-91D4-7A091AED4CCB}" dt="2023-02-01T07:56:02.502" v="1357" actId="478"/>
          <ac:picMkLst>
            <pc:docMk/>
            <pc:sldMk cId="2507913737" sldId="357"/>
            <ac:picMk id="7170" creationId="{FC300408-2AA2-D912-8F81-074B459AA755}"/>
          </ac:picMkLst>
        </pc:picChg>
        <pc:cxnChg chg="mod">
          <ac:chgData name="(학생) 정해찬 (전기전자공학과)" userId="c206e3f8-eda4-4d29-847b-4522f9bfce41" providerId="ADAL" clId="{5EAC1C0E-A8DC-4DEF-91D4-7A091AED4CCB}" dt="2023-02-01T07:56:00.463" v="1356" actId="14100"/>
          <ac:cxnSpMkLst>
            <pc:docMk/>
            <pc:sldMk cId="2507913737" sldId="357"/>
            <ac:cxnSpMk id="21" creationId="{00000000-0000-0000-0000-000000000000}"/>
          </ac:cxnSpMkLst>
        </pc:cxnChg>
      </pc:sldChg>
      <pc:sldChg chg="del">
        <pc:chgData name="(학생) 정해찬 (전기전자공학과)" userId="c206e3f8-eda4-4d29-847b-4522f9bfce41" providerId="ADAL" clId="{5EAC1C0E-A8DC-4DEF-91D4-7A091AED4CCB}" dt="2023-02-01T04:07:23.363" v="138" actId="47"/>
        <pc:sldMkLst>
          <pc:docMk/>
          <pc:sldMk cId="3470384319" sldId="357"/>
        </pc:sldMkLst>
      </pc:sldChg>
      <pc:sldChg chg="addSp delSp modSp add mod modNotesTx">
        <pc:chgData name="(학생) 정해찬 (전기전자공학과)" userId="c206e3f8-eda4-4d29-847b-4522f9bfce41" providerId="ADAL" clId="{5EAC1C0E-A8DC-4DEF-91D4-7A091AED4CCB}" dt="2023-02-02T02:34:47.163" v="2563" actId="207"/>
        <pc:sldMkLst>
          <pc:docMk/>
          <pc:sldMk cId="1921589354" sldId="358"/>
        </pc:sldMkLst>
        <pc:spChg chg="add mod">
          <ac:chgData name="(학생) 정해찬 (전기전자공학과)" userId="c206e3f8-eda4-4d29-847b-4522f9bfce41" providerId="ADAL" clId="{5EAC1C0E-A8DC-4DEF-91D4-7A091AED4CCB}" dt="2023-02-02T02:32:03.477" v="2261" actId="1076"/>
          <ac:spMkLst>
            <pc:docMk/>
            <pc:sldMk cId="1921589354" sldId="358"/>
            <ac:spMk id="2" creationId="{58847A88-4036-A32D-AC83-0D6875AF411B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2:34:47.163" v="2563" actId="207"/>
          <ac:spMkLst>
            <pc:docMk/>
            <pc:sldMk cId="1921589354" sldId="358"/>
            <ac:spMk id="4" creationId="{AACEB49F-57C5-2E76-6BA2-8CBFE2714139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2:34:34.814" v="2560" actId="1076"/>
          <ac:spMkLst>
            <pc:docMk/>
            <pc:sldMk cId="1921589354" sldId="358"/>
            <ac:spMk id="5" creationId="{51B6A248-F84D-8F2F-1FB2-4D8D70D6FD31}"/>
          </ac:spMkLst>
        </pc:spChg>
        <pc:spChg chg="del">
          <ac:chgData name="(학생) 정해찬 (전기전자공학과)" userId="c206e3f8-eda4-4d29-847b-4522f9bfce41" providerId="ADAL" clId="{5EAC1C0E-A8DC-4DEF-91D4-7A091AED4CCB}" dt="2023-02-01T08:10:05.108" v="1466" actId="478"/>
          <ac:spMkLst>
            <pc:docMk/>
            <pc:sldMk cId="1921589354" sldId="358"/>
            <ac:spMk id="6" creationId="{4578E07A-0403-E3DF-0BFB-3C798B2D88D2}"/>
          </ac:spMkLst>
        </pc:spChg>
        <pc:spChg chg="add del">
          <ac:chgData name="(학생) 정해찬 (전기전자공학과)" userId="c206e3f8-eda4-4d29-847b-4522f9bfce41" providerId="ADAL" clId="{5EAC1C0E-A8DC-4DEF-91D4-7A091AED4CCB}" dt="2023-02-02T02:32:35.957" v="2288" actId="22"/>
          <ac:spMkLst>
            <pc:docMk/>
            <pc:sldMk cId="1921589354" sldId="358"/>
            <ac:spMk id="7" creationId="{F4B69E51-E2E3-ED71-7729-107A1F3EB389}"/>
          </ac:spMkLst>
        </pc:spChg>
        <pc:spChg chg="add del">
          <ac:chgData name="(학생) 정해찬 (전기전자공학과)" userId="c206e3f8-eda4-4d29-847b-4522f9bfce41" providerId="ADAL" clId="{5EAC1C0E-A8DC-4DEF-91D4-7A091AED4CCB}" dt="2023-02-02T02:32:41.053" v="2290" actId="22"/>
          <ac:spMkLst>
            <pc:docMk/>
            <pc:sldMk cId="1921589354" sldId="358"/>
            <ac:spMk id="9" creationId="{54242D32-6146-EEC6-1F58-52DEFE9C629D}"/>
          </ac:spMkLst>
        </pc:spChg>
        <pc:spChg chg="add del">
          <ac:chgData name="(학생) 정해찬 (전기전자공학과)" userId="c206e3f8-eda4-4d29-847b-4522f9bfce41" providerId="ADAL" clId="{5EAC1C0E-A8DC-4DEF-91D4-7A091AED4CCB}" dt="2023-02-02T02:32:48.797" v="2292" actId="22"/>
          <ac:spMkLst>
            <pc:docMk/>
            <pc:sldMk cId="1921589354" sldId="358"/>
            <ac:spMk id="14" creationId="{94F7006D-4EC2-0206-132E-C421CA6E85C5}"/>
          </ac:spMkLst>
        </pc:spChg>
        <pc:spChg chg="del">
          <ac:chgData name="(학생) 정해찬 (전기전자공학과)" userId="c206e3f8-eda4-4d29-847b-4522f9bfce41" providerId="ADAL" clId="{5EAC1C0E-A8DC-4DEF-91D4-7A091AED4CCB}" dt="2023-02-01T08:10:02.792" v="1465" actId="478"/>
          <ac:spMkLst>
            <pc:docMk/>
            <pc:sldMk cId="1921589354" sldId="358"/>
            <ac:spMk id="22" creationId="{9932D332-16CC-DCAA-696E-7E19E2D224E9}"/>
          </ac:spMkLst>
        </pc:spChg>
        <pc:picChg chg="add del mod">
          <ac:chgData name="(학생) 정해찬 (전기전자공학과)" userId="c206e3f8-eda4-4d29-847b-4522f9bfce41" providerId="ADAL" clId="{5EAC1C0E-A8DC-4DEF-91D4-7A091AED4CCB}" dt="2023-02-02T02:34:32.514" v="2559" actId="478"/>
          <ac:picMkLst>
            <pc:docMk/>
            <pc:sldMk cId="1921589354" sldId="358"/>
            <ac:picMk id="18" creationId="{0E382316-7815-755C-9A29-3D55AA0025CC}"/>
          </ac:picMkLst>
        </pc:picChg>
        <pc:picChg chg="mod">
          <ac:chgData name="(학생) 정해찬 (전기전자공학과)" userId="c206e3f8-eda4-4d29-847b-4522f9bfce41" providerId="ADAL" clId="{5EAC1C0E-A8DC-4DEF-91D4-7A091AED4CCB}" dt="2023-02-01T08:10:15.538" v="1471" actId="14100"/>
          <ac:picMkLst>
            <pc:docMk/>
            <pc:sldMk cId="1921589354" sldId="358"/>
            <ac:picMk id="1026" creationId="{B339967E-55DC-2F1E-4272-0C319B21A95A}"/>
          </ac:picMkLst>
        </pc:picChg>
      </pc:sldChg>
      <pc:sldChg chg="new del">
        <pc:chgData name="(학생) 정해찬 (전기전자공학과)" userId="c206e3f8-eda4-4d29-847b-4522f9bfce41" providerId="ADAL" clId="{5EAC1C0E-A8DC-4DEF-91D4-7A091AED4CCB}" dt="2023-02-01T08:27:33.334" v="1596" actId="47"/>
        <pc:sldMkLst>
          <pc:docMk/>
          <pc:sldMk cId="230542186" sldId="359"/>
        </pc:sldMkLst>
      </pc:sldChg>
      <pc:sldChg chg="del">
        <pc:chgData name="(학생) 정해찬 (전기전자공학과)" userId="c206e3f8-eda4-4d29-847b-4522f9bfce41" providerId="ADAL" clId="{5EAC1C0E-A8DC-4DEF-91D4-7A091AED4CCB}" dt="2023-02-01T04:07:15.994" v="132" actId="47"/>
        <pc:sldMkLst>
          <pc:docMk/>
          <pc:sldMk cId="1203944818" sldId="359"/>
        </pc:sldMkLst>
      </pc:sldChg>
      <pc:sldChg chg="del">
        <pc:chgData name="(학생) 정해찬 (전기전자공학과)" userId="c206e3f8-eda4-4d29-847b-4522f9bfce41" providerId="ADAL" clId="{5EAC1C0E-A8DC-4DEF-91D4-7A091AED4CCB}" dt="2023-02-01T04:07:09.015" v="128" actId="47"/>
        <pc:sldMkLst>
          <pc:docMk/>
          <pc:sldMk cId="694128007" sldId="360"/>
        </pc:sldMkLst>
      </pc:sldChg>
      <pc:sldChg chg="addSp delSp modSp add mod">
        <pc:chgData name="(학생) 정해찬 (전기전자공학과)" userId="c206e3f8-eda4-4d29-847b-4522f9bfce41" providerId="ADAL" clId="{5EAC1C0E-A8DC-4DEF-91D4-7A091AED4CCB}" dt="2023-02-02T01:53:45.491" v="2050" actId="1076"/>
        <pc:sldMkLst>
          <pc:docMk/>
          <pc:sldMk cId="1296112509" sldId="360"/>
        </pc:sldMkLst>
        <pc:spChg chg="add del mod">
          <ac:chgData name="(학생) 정해찬 (전기전자공학과)" userId="c206e3f8-eda4-4d29-847b-4522f9bfce41" providerId="ADAL" clId="{5EAC1C0E-A8DC-4DEF-91D4-7A091AED4CCB}" dt="2023-02-02T01:45:15.297" v="1995" actId="478"/>
          <ac:spMkLst>
            <pc:docMk/>
            <pc:sldMk cId="1296112509" sldId="360"/>
            <ac:spMk id="2" creationId="{A5ACF799-55FA-4710-B439-D7D365907BB0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1:46:23.747" v="2010" actId="22"/>
          <ac:spMkLst>
            <pc:docMk/>
            <pc:sldMk cId="1296112509" sldId="360"/>
            <ac:spMk id="6" creationId="{4D8DA56D-17FB-2D9A-FDC0-0D234B3C4E70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1:53:37.513" v="2047" actId="1076"/>
          <ac:spMkLst>
            <pc:docMk/>
            <pc:sldMk cId="1296112509" sldId="360"/>
            <ac:spMk id="7" creationId="{CD66B020-7CCB-B203-AA18-B1E0BE2E054E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1:53:45.491" v="2050" actId="1076"/>
          <ac:spMkLst>
            <pc:docMk/>
            <pc:sldMk cId="1296112509" sldId="360"/>
            <ac:spMk id="13" creationId="{1FEC3E30-3FFE-C019-7B2B-2B0C755DE438}"/>
          </ac:spMkLst>
        </pc:spChg>
        <pc:spChg chg="del">
          <ac:chgData name="(학생) 정해찬 (전기전자공학과)" userId="c206e3f8-eda4-4d29-847b-4522f9bfce41" providerId="ADAL" clId="{5EAC1C0E-A8DC-4DEF-91D4-7A091AED4CCB}" dt="2023-02-02T01:44:49.425" v="1984" actId="478"/>
          <ac:spMkLst>
            <pc:docMk/>
            <pc:sldMk cId="1296112509" sldId="360"/>
            <ac:spMk id="22" creationId="{9932D332-16CC-DCAA-696E-7E19E2D224E9}"/>
          </ac:spMkLst>
        </pc:spChg>
        <pc:spChg chg="del">
          <ac:chgData name="(학생) 정해찬 (전기전자공학과)" userId="c206e3f8-eda4-4d29-847b-4522f9bfce41" providerId="ADAL" clId="{5EAC1C0E-A8DC-4DEF-91D4-7A091AED4CCB}" dt="2023-02-01T08:28:08.921" v="1603" actId="478"/>
          <ac:spMkLst>
            <pc:docMk/>
            <pc:sldMk cId="1296112509" sldId="360"/>
            <ac:spMk id="25" creationId="{D2629747-C7AF-4D01-7E98-BA47EB143E88}"/>
          </ac:spMkLst>
        </pc:spChg>
        <pc:picChg chg="add mod">
          <ac:chgData name="(학생) 정해찬 (전기전자공학과)" userId="c206e3f8-eda4-4d29-847b-4522f9bfce41" providerId="ADAL" clId="{5EAC1C0E-A8DC-4DEF-91D4-7A091AED4CCB}" dt="2023-02-02T01:53:34.163" v="2046" actId="1076"/>
          <ac:picMkLst>
            <pc:docMk/>
            <pc:sldMk cId="1296112509" sldId="360"/>
            <ac:picMk id="4" creationId="{6A742AA1-3021-ED4F-9DA6-8CA0FA4D9F31}"/>
          </ac:picMkLst>
        </pc:picChg>
        <pc:picChg chg="add mod">
          <ac:chgData name="(학생) 정해찬 (전기전자공학과)" userId="c206e3f8-eda4-4d29-847b-4522f9bfce41" providerId="ADAL" clId="{5EAC1C0E-A8DC-4DEF-91D4-7A091AED4CCB}" dt="2023-02-02T01:53:42.243" v="2049" actId="1076"/>
          <ac:picMkLst>
            <pc:docMk/>
            <pc:sldMk cId="1296112509" sldId="360"/>
            <ac:picMk id="9" creationId="{DB650640-DD28-EA0F-48C4-4ACEA2550308}"/>
          </ac:picMkLst>
        </pc:picChg>
        <pc:picChg chg="del mod">
          <ac:chgData name="(학생) 정해찬 (전기전자공학과)" userId="c206e3f8-eda4-4d29-847b-4522f9bfce41" providerId="ADAL" clId="{5EAC1C0E-A8DC-4DEF-91D4-7A091AED4CCB}" dt="2023-02-02T01:45:16.969" v="1996" actId="478"/>
          <ac:picMkLst>
            <pc:docMk/>
            <pc:sldMk cId="1296112509" sldId="360"/>
            <ac:picMk id="1026" creationId="{B339967E-55DC-2F1E-4272-0C319B21A95A}"/>
          </ac:picMkLst>
        </pc:picChg>
      </pc:sldChg>
      <pc:sldChg chg="addSp delSp modSp add mod">
        <pc:chgData name="(학생) 정해찬 (전기전자공학과)" userId="c206e3f8-eda4-4d29-847b-4522f9bfce41" providerId="ADAL" clId="{5EAC1C0E-A8DC-4DEF-91D4-7A091AED4CCB}" dt="2023-02-02T02:35:08.120" v="2566" actId="403"/>
        <pc:sldMkLst>
          <pc:docMk/>
          <pc:sldMk cId="616396490" sldId="361"/>
        </pc:sldMkLst>
        <pc:spChg chg="add mod">
          <ac:chgData name="(학생) 정해찬 (전기전자공학과)" userId="c206e3f8-eda4-4d29-847b-4522f9bfce41" providerId="ADAL" clId="{5EAC1C0E-A8DC-4DEF-91D4-7A091AED4CCB}" dt="2023-02-02T02:35:08.120" v="2566" actId="403"/>
          <ac:spMkLst>
            <pc:docMk/>
            <pc:sldMk cId="616396490" sldId="361"/>
            <ac:spMk id="2" creationId="{9EE81E70-AD07-07CB-A383-22F81A0BA813}"/>
          </ac:spMkLst>
        </pc:spChg>
        <pc:spChg chg="del">
          <ac:chgData name="(학생) 정해찬 (전기전자공학과)" userId="c206e3f8-eda4-4d29-847b-4522f9bfce41" providerId="ADAL" clId="{5EAC1C0E-A8DC-4DEF-91D4-7A091AED4CCB}" dt="2023-02-02T01:35:17.766" v="1957" actId="478"/>
          <ac:spMkLst>
            <pc:docMk/>
            <pc:sldMk cId="616396490" sldId="361"/>
            <ac:spMk id="25" creationId="{D2629747-C7AF-4D01-7E98-BA47EB143E88}"/>
          </ac:spMkLst>
        </pc:spChg>
        <pc:spChg chg="del">
          <ac:chgData name="(학생) 정해찬 (전기전자공학과)" userId="c206e3f8-eda4-4d29-847b-4522f9bfce41" providerId="ADAL" clId="{5EAC1C0E-A8DC-4DEF-91D4-7A091AED4CCB}" dt="2023-02-02T01:35:17.766" v="1957" actId="478"/>
          <ac:spMkLst>
            <pc:docMk/>
            <pc:sldMk cId="616396490" sldId="361"/>
            <ac:spMk id="37" creationId="{44E331C6-9770-BEF8-9637-D3F243CFFC60}"/>
          </ac:spMkLst>
        </pc:spChg>
        <pc:spChg chg="del">
          <ac:chgData name="(학생) 정해찬 (전기전자공학과)" userId="c206e3f8-eda4-4d29-847b-4522f9bfce41" providerId="ADAL" clId="{5EAC1C0E-A8DC-4DEF-91D4-7A091AED4CCB}" dt="2023-02-02T01:35:17.766" v="1957" actId="478"/>
          <ac:spMkLst>
            <pc:docMk/>
            <pc:sldMk cId="616396490" sldId="361"/>
            <ac:spMk id="38" creationId="{68B23BA3-299F-7661-E9C6-B02859D85B29}"/>
          </ac:spMkLst>
        </pc:spChg>
        <pc:spChg chg="mod">
          <ac:chgData name="(학생) 정해찬 (전기전자공학과)" userId="c206e3f8-eda4-4d29-847b-4522f9bfce41" providerId="ADAL" clId="{5EAC1C0E-A8DC-4DEF-91D4-7A091AED4CCB}" dt="2023-02-02T01:35:29.663" v="1960" actId="1076"/>
          <ac:spMkLst>
            <pc:docMk/>
            <pc:sldMk cId="616396490" sldId="361"/>
            <ac:spMk id="40" creationId="{560253F3-01B6-3C95-2733-92E96DA3F220}"/>
          </ac:spMkLst>
        </pc:spChg>
        <pc:spChg chg="mod">
          <ac:chgData name="(학생) 정해찬 (전기전자공학과)" userId="c206e3f8-eda4-4d29-847b-4522f9bfce41" providerId="ADAL" clId="{5EAC1C0E-A8DC-4DEF-91D4-7A091AED4CCB}" dt="2023-02-02T01:42:59.320" v="1983" actId="20577"/>
          <ac:spMkLst>
            <pc:docMk/>
            <pc:sldMk cId="616396490" sldId="361"/>
            <ac:spMk id="42" creationId="{7A2FE449-4D42-2CF8-A597-75EE118654B3}"/>
          </ac:spMkLst>
        </pc:spChg>
        <pc:spChg chg="mod">
          <ac:chgData name="(학생) 정해찬 (전기전자공학과)" userId="c206e3f8-eda4-4d29-847b-4522f9bfce41" providerId="ADAL" clId="{5EAC1C0E-A8DC-4DEF-91D4-7A091AED4CCB}" dt="2023-02-02T02:35:04.934" v="2565" actId="14100"/>
          <ac:spMkLst>
            <pc:docMk/>
            <pc:sldMk cId="616396490" sldId="361"/>
            <ac:spMk id="44" creationId="{9D013B1B-BEBA-160E-A01E-6119946F5D9A}"/>
          </ac:spMkLst>
        </pc:spChg>
        <pc:cxnChg chg="del">
          <ac:chgData name="(학생) 정해찬 (전기전자공학과)" userId="c206e3f8-eda4-4d29-847b-4522f9bfce41" providerId="ADAL" clId="{5EAC1C0E-A8DC-4DEF-91D4-7A091AED4CCB}" dt="2023-02-02T01:35:17.766" v="1957" actId="478"/>
          <ac:cxnSpMkLst>
            <pc:docMk/>
            <pc:sldMk cId="616396490" sldId="361"/>
            <ac:cxnSpMk id="21" creationId="{00000000-0000-0000-0000-000000000000}"/>
          </ac:cxnSpMkLst>
        </pc:cxnChg>
        <pc:cxnChg chg="del">
          <ac:chgData name="(학생) 정해찬 (전기전자공학과)" userId="c206e3f8-eda4-4d29-847b-4522f9bfce41" providerId="ADAL" clId="{5EAC1C0E-A8DC-4DEF-91D4-7A091AED4CCB}" dt="2023-02-02T01:35:17.766" v="1957" actId="478"/>
          <ac:cxnSpMkLst>
            <pc:docMk/>
            <pc:sldMk cId="616396490" sldId="361"/>
            <ac:cxnSpMk id="26" creationId="{781C551F-A49D-D12D-63E8-2C05E6B1C29A}"/>
          </ac:cxnSpMkLst>
        </pc:cxnChg>
        <pc:cxnChg chg="del">
          <ac:chgData name="(학생) 정해찬 (전기전자공학과)" userId="c206e3f8-eda4-4d29-847b-4522f9bfce41" providerId="ADAL" clId="{5EAC1C0E-A8DC-4DEF-91D4-7A091AED4CCB}" dt="2023-02-02T01:35:17.766" v="1957" actId="478"/>
          <ac:cxnSpMkLst>
            <pc:docMk/>
            <pc:sldMk cId="616396490" sldId="361"/>
            <ac:cxnSpMk id="27" creationId="{10E2B098-C544-DE2E-3C80-553E9E7F7251}"/>
          </ac:cxnSpMkLst>
        </pc:cxnChg>
      </pc:sldChg>
      <pc:sldChg chg="del">
        <pc:chgData name="(학생) 정해찬 (전기전자공학과)" userId="c206e3f8-eda4-4d29-847b-4522f9bfce41" providerId="ADAL" clId="{5EAC1C0E-A8DC-4DEF-91D4-7A091AED4CCB}" dt="2023-02-01T04:07:03.379" v="123" actId="47"/>
        <pc:sldMkLst>
          <pc:docMk/>
          <pc:sldMk cId="3396541646" sldId="361"/>
        </pc:sldMkLst>
      </pc:sldChg>
      <pc:sldChg chg="new del">
        <pc:chgData name="(학생) 정해찬 (전기전자공학과)" userId="c206e3f8-eda4-4d29-847b-4522f9bfce41" providerId="ADAL" clId="{5EAC1C0E-A8DC-4DEF-91D4-7A091AED4CCB}" dt="2023-02-02T04:08:57.075" v="2780" actId="47"/>
        <pc:sldMkLst>
          <pc:docMk/>
          <pc:sldMk cId="1320458346" sldId="362"/>
        </pc:sldMkLst>
      </pc:sldChg>
      <pc:sldChg chg="del">
        <pc:chgData name="(학생) 정해찬 (전기전자공학과)" userId="c206e3f8-eda4-4d29-847b-4522f9bfce41" providerId="ADAL" clId="{5EAC1C0E-A8DC-4DEF-91D4-7A091AED4CCB}" dt="2023-02-01T04:07:06.676" v="127" actId="47"/>
        <pc:sldMkLst>
          <pc:docMk/>
          <pc:sldMk cId="3902289865" sldId="362"/>
        </pc:sldMkLst>
      </pc:sldChg>
      <pc:sldChg chg="addSp delSp modSp add mod">
        <pc:chgData name="(학생) 정해찬 (전기전자공학과)" userId="c206e3f8-eda4-4d29-847b-4522f9bfce41" providerId="ADAL" clId="{5EAC1C0E-A8DC-4DEF-91D4-7A091AED4CCB}" dt="2023-02-02T07:01:33.603" v="4313" actId="20577"/>
        <pc:sldMkLst>
          <pc:docMk/>
          <pc:sldMk cId="2400911692" sldId="363"/>
        </pc:sldMkLst>
        <pc:spChg chg="add mod">
          <ac:chgData name="(학생) 정해찬 (전기전자공학과)" userId="c206e3f8-eda4-4d29-847b-4522f9bfce41" providerId="ADAL" clId="{5EAC1C0E-A8DC-4DEF-91D4-7A091AED4CCB}" dt="2023-02-02T06:41:23.160" v="4279" actId="1035"/>
          <ac:spMkLst>
            <pc:docMk/>
            <pc:sldMk cId="2400911692" sldId="363"/>
            <ac:spMk id="2" creationId="{E3134C1B-0F24-FB6B-D8DD-B4013EBE7336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5:57:54.209" v="3963" actId="14100"/>
          <ac:spMkLst>
            <pc:docMk/>
            <pc:sldMk cId="2400911692" sldId="363"/>
            <ac:spMk id="6" creationId="{E3DADA3B-F123-EF7E-D2A0-BAC1D9B0BF17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5:58:11.928" v="4002" actId="20577"/>
          <ac:spMkLst>
            <pc:docMk/>
            <pc:sldMk cId="2400911692" sldId="363"/>
            <ac:spMk id="8" creationId="{18FB961F-20AD-6CCF-0ED1-8BB3FFAEB840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6:04:15.689" v="4163" actId="1036"/>
          <ac:spMkLst>
            <pc:docMk/>
            <pc:sldMk cId="2400911692" sldId="363"/>
            <ac:spMk id="9" creationId="{CF2335FD-7A77-68DA-725F-E7222C1D0B39}"/>
          </ac:spMkLst>
        </pc:spChg>
        <pc:spChg chg="mod">
          <ac:chgData name="(학생) 정해찬 (전기전자공학과)" userId="c206e3f8-eda4-4d29-847b-4522f9bfce41" providerId="ADAL" clId="{5EAC1C0E-A8DC-4DEF-91D4-7A091AED4CCB}" dt="2023-02-02T05:52:19.148" v="3926" actId="20577"/>
          <ac:spMkLst>
            <pc:docMk/>
            <pc:sldMk cId="2400911692" sldId="363"/>
            <ac:spMk id="16" creationId="{00000000-0000-0000-0000-000000000000}"/>
          </ac:spMkLst>
        </pc:spChg>
        <pc:spChg chg="mod ord">
          <ac:chgData name="(학생) 정해찬 (전기전자공학과)" userId="c206e3f8-eda4-4d29-847b-4522f9bfce41" providerId="ADAL" clId="{5EAC1C0E-A8DC-4DEF-91D4-7A091AED4CCB}" dt="2023-02-02T05:54:16.520" v="3945" actId="1076"/>
          <ac:spMkLst>
            <pc:docMk/>
            <pc:sldMk cId="2400911692" sldId="363"/>
            <ac:spMk id="18" creationId="{2A0B36DA-5DFC-CC67-515F-F4C0628D723B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7:01:33.603" v="4313" actId="20577"/>
          <ac:spMkLst>
            <pc:docMk/>
            <pc:sldMk cId="2400911692" sldId="363"/>
            <ac:spMk id="19" creationId="{9AB27565-11B0-74D1-30B1-8390C965CDE2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6:39:46.630" v="4253" actId="20577"/>
          <ac:spMkLst>
            <pc:docMk/>
            <pc:sldMk cId="2400911692" sldId="363"/>
            <ac:spMk id="22" creationId="{C7249F8F-C7E3-4036-1851-D6216A77049F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6:34:55.372" v="4242" actId="1035"/>
          <ac:spMkLst>
            <pc:docMk/>
            <pc:sldMk cId="2400911692" sldId="363"/>
            <ac:spMk id="23" creationId="{7863F1BA-59EE-F0CC-A2B8-7A5BDCAA40FD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6:35:13.696" v="4248" actId="478"/>
          <ac:spMkLst>
            <pc:docMk/>
            <pc:sldMk cId="2400911692" sldId="363"/>
            <ac:spMk id="25" creationId="{1DF15119-EA9B-8F37-E1D2-97608D5072E8}"/>
          </ac:spMkLst>
        </pc:spChg>
        <pc:picChg chg="add del mod">
          <ac:chgData name="(학생) 정해찬 (전기전자공학과)" userId="c206e3f8-eda4-4d29-847b-4522f9bfce41" providerId="ADAL" clId="{5EAC1C0E-A8DC-4DEF-91D4-7A091AED4CCB}" dt="2023-02-02T04:31:43.847" v="3034" actId="478"/>
          <ac:picMkLst>
            <pc:docMk/>
            <pc:sldMk cId="2400911692" sldId="363"/>
            <ac:picMk id="4" creationId="{7A7D31D0-2E7D-1A47-D554-6F0886391EF6}"/>
          </ac:picMkLst>
        </pc:picChg>
        <pc:picChg chg="del">
          <ac:chgData name="(학생) 정해찬 (전기전자공학과)" userId="c206e3f8-eda4-4d29-847b-4522f9bfce41" providerId="ADAL" clId="{5EAC1C0E-A8DC-4DEF-91D4-7A091AED4CCB}" dt="2023-02-02T04:08:59.213" v="2781" actId="478"/>
          <ac:picMkLst>
            <pc:docMk/>
            <pc:sldMk cId="2400911692" sldId="363"/>
            <ac:picMk id="2050" creationId="{E86C1260-533F-74C0-B129-6C543E2612BD}"/>
          </ac:picMkLst>
        </pc:picChg>
        <pc:cxnChg chg="add mod">
          <ac:chgData name="(학생) 정해찬 (전기전자공학과)" userId="c206e3f8-eda4-4d29-847b-4522f9bfce41" providerId="ADAL" clId="{5EAC1C0E-A8DC-4DEF-91D4-7A091AED4CCB}" dt="2023-02-02T06:04:18.698" v="4166" actId="1036"/>
          <ac:cxnSpMkLst>
            <pc:docMk/>
            <pc:sldMk cId="2400911692" sldId="363"/>
            <ac:cxnSpMk id="14" creationId="{CFBB078B-CD4A-0C17-A00F-75C20FE820E4}"/>
          </ac:cxnSpMkLst>
        </pc:cxnChg>
        <pc:cxnChg chg="mod">
          <ac:chgData name="(학생) 정해찬 (전기전자공학과)" userId="c206e3f8-eda4-4d29-847b-4522f9bfce41" providerId="ADAL" clId="{5EAC1C0E-A8DC-4DEF-91D4-7A091AED4CCB}" dt="2023-02-02T05:52:29.224" v="3927" actId="14100"/>
          <ac:cxnSpMkLst>
            <pc:docMk/>
            <pc:sldMk cId="2400911692" sldId="363"/>
            <ac:cxnSpMk id="21" creationId="{00000000-0000-0000-0000-000000000000}"/>
          </ac:cxnSpMkLst>
        </pc:cxnChg>
      </pc:sldChg>
      <pc:sldChg chg="del">
        <pc:chgData name="(학생) 정해찬 (전기전자공학과)" userId="c206e3f8-eda4-4d29-847b-4522f9bfce41" providerId="ADAL" clId="{5EAC1C0E-A8DC-4DEF-91D4-7A091AED4CCB}" dt="2023-02-01T04:07:05.210" v="125" actId="47"/>
        <pc:sldMkLst>
          <pc:docMk/>
          <pc:sldMk cId="3966150656" sldId="363"/>
        </pc:sldMkLst>
      </pc:sldChg>
      <pc:sldChg chg="del">
        <pc:chgData name="(학생) 정해찬 (전기전자공학과)" userId="c206e3f8-eda4-4d29-847b-4522f9bfce41" providerId="ADAL" clId="{5EAC1C0E-A8DC-4DEF-91D4-7A091AED4CCB}" dt="2023-02-01T04:07:02.003" v="121" actId="47"/>
        <pc:sldMkLst>
          <pc:docMk/>
          <pc:sldMk cId="1921095436" sldId="364"/>
        </pc:sldMkLst>
      </pc:sldChg>
      <pc:sldChg chg="modSp add mod">
        <pc:chgData name="(학생) 정해찬 (전기전자공학과)" userId="c206e3f8-eda4-4d29-847b-4522f9bfce41" providerId="ADAL" clId="{5EAC1C0E-A8DC-4DEF-91D4-7A091AED4CCB}" dt="2023-02-02T05:12:51.684" v="3457" actId="1076"/>
        <pc:sldMkLst>
          <pc:docMk/>
          <pc:sldMk cId="2901954953" sldId="364"/>
        </pc:sldMkLst>
        <pc:spChg chg="mod">
          <ac:chgData name="(학생) 정해찬 (전기전자공학과)" userId="c206e3f8-eda4-4d29-847b-4522f9bfce41" providerId="ADAL" clId="{5EAC1C0E-A8DC-4DEF-91D4-7A091AED4CCB}" dt="2023-02-02T05:12:51.684" v="3457" actId="1076"/>
          <ac:spMkLst>
            <pc:docMk/>
            <pc:sldMk cId="2901954953" sldId="364"/>
            <ac:spMk id="8" creationId="{9D82D22D-E3A0-C2B4-6522-47078EC39E34}"/>
          </ac:spMkLst>
        </pc:spChg>
        <pc:spChg chg="mod">
          <ac:chgData name="(학생) 정해찬 (전기전자공학과)" userId="c206e3f8-eda4-4d29-847b-4522f9bfce41" providerId="ADAL" clId="{5EAC1C0E-A8DC-4DEF-91D4-7A091AED4CCB}" dt="2023-02-02T05:10:51.115" v="3453" actId="1076"/>
          <ac:spMkLst>
            <pc:docMk/>
            <pc:sldMk cId="2901954953" sldId="364"/>
            <ac:spMk id="13" creationId="{F0C2FBE1-366E-9CFD-3075-1C795546B6E3}"/>
          </ac:spMkLst>
        </pc:spChg>
        <pc:spChg chg="mod">
          <ac:chgData name="(학생) 정해찬 (전기전자공학과)" userId="c206e3f8-eda4-4d29-847b-4522f9bfce41" providerId="ADAL" clId="{5EAC1C0E-A8DC-4DEF-91D4-7A091AED4CCB}" dt="2023-02-02T05:10:55.591" v="3454" actId="1076"/>
          <ac:spMkLst>
            <pc:docMk/>
            <pc:sldMk cId="2901954953" sldId="364"/>
            <ac:spMk id="40" creationId="{3AF76A1F-64FF-84EE-B568-4759EE5985A6}"/>
          </ac:spMkLst>
        </pc:spChg>
        <pc:spChg chg="mod">
          <ac:chgData name="(학생) 정해찬 (전기전자공학과)" userId="c206e3f8-eda4-4d29-847b-4522f9bfce41" providerId="ADAL" clId="{5EAC1C0E-A8DC-4DEF-91D4-7A091AED4CCB}" dt="2023-02-02T05:10:55.591" v="3454" actId="1076"/>
          <ac:spMkLst>
            <pc:docMk/>
            <pc:sldMk cId="2901954953" sldId="364"/>
            <ac:spMk id="41" creationId="{1A7E2964-EBF5-5ED2-4EA1-AB8A4A31B2E2}"/>
          </ac:spMkLst>
        </pc:spChg>
        <pc:spChg chg="mod">
          <ac:chgData name="(학생) 정해찬 (전기전자공학과)" userId="c206e3f8-eda4-4d29-847b-4522f9bfce41" providerId="ADAL" clId="{5EAC1C0E-A8DC-4DEF-91D4-7A091AED4CCB}" dt="2023-02-02T05:10:55.591" v="3454" actId="1076"/>
          <ac:spMkLst>
            <pc:docMk/>
            <pc:sldMk cId="2901954953" sldId="364"/>
            <ac:spMk id="42" creationId="{D4E4FFE4-CAA2-B754-D14A-292A54D65262}"/>
          </ac:spMkLst>
        </pc:spChg>
        <pc:spChg chg="mod">
          <ac:chgData name="(학생) 정해찬 (전기전자공학과)" userId="c206e3f8-eda4-4d29-847b-4522f9bfce41" providerId="ADAL" clId="{5EAC1C0E-A8DC-4DEF-91D4-7A091AED4CCB}" dt="2023-02-02T05:10:55.591" v="3454" actId="1076"/>
          <ac:spMkLst>
            <pc:docMk/>
            <pc:sldMk cId="2901954953" sldId="364"/>
            <ac:spMk id="43" creationId="{A7530ACA-BBDD-412D-325C-169F69327F4D}"/>
          </ac:spMkLst>
        </pc:spChg>
      </pc:sldChg>
      <pc:sldChg chg="addSp delSp modSp add mod">
        <pc:chgData name="(학생) 정해찬 (전기전자공학과)" userId="c206e3f8-eda4-4d29-847b-4522f9bfce41" providerId="ADAL" clId="{5EAC1C0E-A8DC-4DEF-91D4-7A091AED4CCB}" dt="2023-02-02T06:41:17.632" v="4274" actId="1035"/>
        <pc:sldMkLst>
          <pc:docMk/>
          <pc:sldMk cId="1824536274" sldId="365"/>
        </pc:sldMkLst>
        <pc:spChg chg="del mod">
          <ac:chgData name="(학생) 정해찬 (전기전자공학과)" userId="c206e3f8-eda4-4d29-847b-4522f9bfce41" providerId="ADAL" clId="{5EAC1C0E-A8DC-4DEF-91D4-7A091AED4CCB}" dt="2023-02-02T06:40:20.848" v="4260" actId="478"/>
          <ac:spMkLst>
            <pc:docMk/>
            <pc:sldMk cId="1824536274" sldId="365"/>
            <ac:spMk id="2" creationId="{E3134C1B-0F24-FB6B-D8DD-B4013EBE7336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5:52:52.714" v="3939"/>
          <ac:spMkLst>
            <pc:docMk/>
            <pc:sldMk cId="1824536274" sldId="365"/>
            <ac:spMk id="4" creationId="{8C5234D0-9956-81C7-CE67-CCF7697FC5A0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6:39:53.501" v="4254"/>
          <ac:spMkLst>
            <pc:docMk/>
            <pc:sldMk cId="1824536274" sldId="365"/>
            <ac:spMk id="6" creationId="{2E68A512-5633-7617-F228-D958D668733B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6:41:17.632" v="4274" actId="1035"/>
          <ac:spMkLst>
            <pc:docMk/>
            <pc:sldMk cId="1824536274" sldId="365"/>
            <ac:spMk id="7" creationId="{5242DA3C-59C3-1D2C-04A1-71588EFA7544}"/>
          </ac:spMkLst>
        </pc:spChg>
        <pc:spChg chg="del mod">
          <ac:chgData name="(학생) 정해찬 (전기전자공학과)" userId="c206e3f8-eda4-4d29-847b-4522f9bfce41" providerId="ADAL" clId="{5EAC1C0E-A8DC-4DEF-91D4-7A091AED4CCB}" dt="2023-02-02T05:52:47.573" v="3938" actId="478"/>
          <ac:spMkLst>
            <pc:docMk/>
            <pc:sldMk cId="1824536274" sldId="365"/>
            <ac:spMk id="16" creationId="{00000000-0000-0000-0000-000000000000}"/>
          </ac:spMkLst>
        </pc:spChg>
        <pc:spChg chg="mod ord">
          <ac:chgData name="(학생) 정해찬 (전기전자공학과)" userId="c206e3f8-eda4-4d29-847b-4522f9bfce41" providerId="ADAL" clId="{5EAC1C0E-A8DC-4DEF-91D4-7A091AED4CCB}" dt="2023-02-02T06:40:08.272" v="4258" actId="1076"/>
          <ac:spMkLst>
            <pc:docMk/>
            <pc:sldMk cId="1824536274" sldId="365"/>
            <ac:spMk id="18" creationId="{2A0B36DA-5DFC-CC67-515F-F4C0628D723B}"/>
          </ac:spMkLst>
        </pc:spChg>
        <pc:cxnChg chg="add mod">
          <ac:chgData name="(학생) 정해찬 (전기전자공학과)" userId="c206e3f8-eda4-4d29-847b-4522f9bfce41" providerId="ADAL" clId="{5EAC1C0E-A8DC-4DEF-91D4-7A091AED4CCB}" dt="2023-02-02T05:52:52.714" v="3939"/>
          <ac:cxnSpMkLst>
            <pc:docMk/>
            <pc:sldMk cId="1824536274" sldId="365"/>
            <ac:cxnSpMk id="5" creationId="{2BB573BC-A49E-0E44-42C7-E5058DF1CE76}"/>
          </ac:cxnSpMkLst>
        </pc:cxnChg>
        <pc:cxnChg chg="del mod">
          <ac:chgData name="(학생) 정해찬 (전기전자공학과)" userId="c206e3f8-eda4-4d29-847b-4522f9bfce41" providerId="ADAL" clId="{5EAC1C0E-A8DC-4DEF-91D4-7A091AED4CCB}" dt="2023-02-02T05:52:47.573" v="3938" actId="478"/>
          <ac:cxnSpMkLst>
            <pc:docMk/>
            <pc:sldMk cId="1824536274" sldId="365"/>
            <ac:cxnSpMk id="21" creationId="{00000000-0000-0000-0000-000000000000}"/>
          </ac:cxnSpMkLst>
        </pc:cxnChg>
      </pc:sldChg>
      <pc:sldChg chg="del">
        <pc:chgData name="(학생) 정해찬 (전기전자공학과)" userId="c206e3f8-eda4-4d29-847b-4522f9bfce41" providerId="ADAL" clId="{5EAC1C0E-A8DC-4DEF-91D4-7A091AED4CCB}" dt="2023-02-01T04:07:01.266" v="120" actId="47"/>
        <pc:sldMkLst>
          <pc:docMk/>
          <pc:sldMk cId="2484236495" sldId="365"/>
        </pc:sldMkLst>
      </pc:sldChg>
      <pc:sldChg chg="modSp add mod">
        <pc:chgData name="(학생) 정해찬 (전기전자공학과)" userId="c206e3f8-eda4-4d29-847b-4522f9bfce41" providerId="ADAL" clId="{5EAC1C0E-A8DC-4DEF-91D4-7A091AED4CCB}" dt="2023-02-02T06:41:29.320" v="4284" actId="1035"/>
        <pc:sldMkLst>
          <pc:docMk/>
          <pc:sldMk cId="298228907" sldId="366"/>
        </pc:sldMkLst>
        <pc:spChg chg="mod">
          <ac:chgData name="(학생) 정해찬 (전기전자공학과)" userId="c206e3f8-eda4-4d29-847b-4522f9bfce41" providerId="ADAL" clId="{5EAC1C0E-A8DC-4DEF-91D4-7A091AED4CCB}" dt="2023-02-02T06:41:02.879" v="4268" actId="14100"/>
          <ac:spMkLst>
            <pc:docMk/>
            <pc:sldMk cId="298228907" sldId="366"/>
            <ac:spMk id="6" creationId="{2E68A512-5633-7617-F228-D958D668733B}"/>
          </ac:spMkLst>
        </pc:spChg>
        <pc:spChg chg="mod">
          <ac:chgData name="(학생) 정해찬 (전기전자공학과)" userId="c206e3f8-eda4-4d29-847b-4522f9bfce41" providerId="ADAL" clId="{5EAC1C0E-A8DC-4DEF-91D4-7A091AED4CCB}" dt="2023-02-02T06:41:29.320" v="4284" actId="1035"/>
          <ac:spMkLst>
            <pc:docMk/>
            <pc:sldMk cId="298228907" sldId="366"/>
            <ac:spMk id="7" creationId="{5242DA3C-59C3-1D2C-04A1-71588EFA7544}"/>
          </ac:spMkLst>
        </pc:spChg>
      </pc:sldChg>
      <pc:sldChg chg="del">
        <pc:chgData name="(학생) 정해찬 (전기전자공학과)" userId="c206e3f8-eda4-4d29-847b-4522f9bfce41" providerId="ADAL" clId="{5EAC1C0E-A8DC-4DEF-91D4-7A091AED4CCB}" dt="2023-02-01T04:07:22.236" v="137" actId="47"/>
        <pc:sldMkLst>
          <pc:docMk/>
          <pc:sldMk cId="1360977908" sldId="366"/>
        </pc:sldMkLst>
      </pc:sldChg>
      <pc:sldChg chg="addSp delSp modSp add mod">
        <pc:chgData name="(학생) 정해찬 (전기전자공학과)" userId="c206e3f8-eda4-4d29-847b-4522f9bfce41" providerId="ADAL" clId="{5EAC1C0E-A8DC-4DEF-91D4-7A091AED4CCB}" dt="2023-02-02T08:40:48.287" v="5129" actId="20577"/>
        <pc:sldMkLst>
          <pc:docMk/>
          <pc:sldMk cId="36981485" sldId="367"/>
        </pc:sldMkLst>
        <pc:spChg chg="add del mod">
          <ac:chgData name="(학생) 정해찬 (전기전자공학과)" userId="c206e3f8-eda4-4d29-847b-4522f9bfce41" providerId="ADAL" clId="{5EAC1C0E-A8DC-4DEF-91D4-7A091AED4CCB}" dt="2023-02-02T08:19:01.279" v="4868" actId="478"/>
          <ac:spMkLst>
            <pc:docMk/>
            <pc:sldMk cId="36981485" sldId="367"/>
            <ac:spMk id="3" creationId="{D3528446-F55C-CCBD-C24A-EB5809EBEB7D}"/>
          </ac:spMkLst>
        </pc:spChg>
        <pc:spChg chg="mod">
          <ac:chgData name="(학생) 정해찬 (전기전자공학과)" userId="c206e3f8-eda4-4d29-847b-4522f9bfce41" providerId="ADAL" clId="{5EAC1C0E-A8DC-4DEF-91D4-7A091AED4CCB}" dt="2023-02-02T06:48:20.010" v="4296" actId="20577"/>
          <ac:spMkLst>
            <pc:docMk/>
            <pc:sldMk cId="36981485" sldId="367"/>
            <ac:spMk id="4" creationId="{8C5234D0-9956-81C7-CE67-CCF7697FC5A0}"/>
          </ac:spMkLst>
        </pc:spChg>
        <pc:spChg chg="del">
          <ac:chgData name="(학생) 정해찬 (전기전자공학과)" userId="c206e3f8-eda4-4d29-847b-4522f9bfce41" providerId="ADAL" clId="{5EAC1C0E-A8DC-4DEF-91D4-7A091AED4CCB}" dt="2023-02-02T07:26:32.494" v="4314" actId="478"/>
          <ac:spMkLst>
            <pc:docMk/>
            <pc:sldMk cId="36981485" sldId="367"/>
            <ac:spMk id="6" creationId="{2E68A512-5633-7617-F228-D958D668733B}"/>
          </ac:spMkLst>
        </pc:spChg>
        <pc:spChg chg="del">
          <ac:chgData name="(학생) 정해찬 (전기전자공학과)" userId="c206e3f8-eda4-4d29-847b-4522f9bfce41" providerId="ADAL" clId="{5EAC1C0E-A8DC-4DEF-91D4-7A091AED4CCB}" dt="2023-02-02T07:26:32.494" v="4314" actId="478"/>
          <ac:spMkLst>
            <pc:docMk/>
            <pc:sldMk cId="36981485" sldId="367"/>
            <ac:spMk id="7" creationId="{5242DA3C-59C3-1D2C-04A1-71588EFA7544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8:20:52.032" v="4880" actId="478"/>
          <ac:spMkLst>
            <pc:docMk/>
            <pc:sldMk cId="36981485" sldId="367"/>
            <ac:spMk id="9" creationId="{B9531111-3836-62E4-B937-161740D4F511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8:20:52.032" v="4880" actId="478"/>
          <ac:spMkLst>
            <pc:docMk/>
            <pc:sldMk cId="36981485" sldId="367"/>
            <ac:spMk id="13" creationId="{8CEDB200-1FE2-4248-1567-80BC48322DC6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8:20:52.032" v="4880" actId="478"/>
          <ac:spMkLst>
            <pc:docMk/>
            <pc:sldMk cId="36981485" sldId="367"/>
            <ac:spMk id="17" creationId="{83459047-A7CC-977F-5779-A2D87EB98E57}"/>
          </ac:spMkLst>
        </pc:spChg>
        <pc:spChg chg="mod">
          <ac:chgData name="(학생) 정해찬 (전기전자공학과)" userId="c206e3f8-eda4-4d29-847b-4522f9bfce41" providerId="ADAL" clId="{5EAC1C0E-A8DC-4DEF-91D4-7A091AED4CCB}" dt="2023-02-02T07:27:04.551" v="4344" actId="1076"/>
          <ac:spMkLst>
            <pc:docMk/>
            <pc:sldMk cId="36981485" sldId="367"/>
            <ac:spMk id="18" creationId="{2A0B36DA-5DFC-CC67-515F-F4C0628D723B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8:20:52.032" v="4880" actId="478"/>
          <ac:spMkLst>
            <pc:docMk/>
            <pc:sldMk cId="36981485" sldId="367"/>
            <ac:spMk id="19" creationId="{81D95A8C-E2F3-9760-C195-7E7407717119}"/>
          </ac:spMkLst>
        </pc:spChg>
        <pc:spChg chg="add del">
          <ac:chgData name="(학생) 정해찬 (전기전자공학과)" userId="c206e3f8-eda4-4d29-847b-4522f9bfce41" providerId="ADAL" clId="{5EAC1C0E-A8DC-4DEF-91D4-7A091AED4CCB}" dt="2023-02-02T08:14:20.605" v="4833" actId="478"/>
          <ac:spMkLst>
            <pc:docMk/>
            <pc:sldMk cId="36981485" sldId="367"/>
            <ac:spMk id="20" creationId="{54BDCF80-D5E9-D73E-C246-072B17CC1FEE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8:20:52.032" v="4880" actId="478"/>
          <ac:spMkLst>
            <pc:docMk/>
            <pc:sldMk cId="36981485" sldId="367"/>
            <ac:spMk id="21" creationId="{DEB82E9A-4E08-FC4E-57E9-3A6971E6230B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8:20:52.032" v="4880" actId="478"/>
          <ac:spMkLst>
            <pc:docMk/>
            <pc:sldMk cId="36981485" sldId="367"/>
            <ac:spMk id="22" creationId="{9F0A1609-42FE-6AE1-BD74-7D1EE750C409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8:20:52.032" v="4880" actId="478"/>
          <ac:spMkLst>
            <pc:docMk/>
            <pc:sldMk cId="36981485" sldId="367"/>
            <ac:spMk id="23" creationId="{67689411-6A3D-812F-FFB5-F842DAD1102A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8:20:52.032" v="4880" actId="478"/>
          <ac:spMkLst>
            <pc:docMk/>
            <pc:sldMk cId="36981485" sldId="367"/>
            <ac:spMk id="24" creationId="{02C7744C-69BA-E9A7-55DF-C8EA824AEE87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8:20:52.032" v="4880" actId="478"/>
          <ac:spMkLst>
            <pc:docMk/>
            <pc:sldMk cId="36981485" sldId="367"/>
            <ac:spMk id="25" creationId="{FD7C72D6-7EBB-9C01-A18A-E124D8260D66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8:20:52.032" v="4880" actId="478"/>
          <ac:spMkLst>
            <pc:docMk/>
            <pc:sldMk cId="36981485" sldId="367"/>
            <ac:spMk id="26" creationId="{7763BC3B-0218-FF82-4C15-D6F07CECCC8B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8:34:56.545" v="4982" actId="20577"/>
          <ac:spMkLst>
            <pc:docMk/>
            <pc:sldMk cId="36981485" sldId="367"/>
            <ac:spMk id="28" creationId="{74AECED0-66AF-A63E-D125-52CF1289B21E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8:34:36.648" v="4979" actId="1035"/>
          <ac:spMkLst>
            <pc:docMk/>
            <pc:sldMk cId="36981485" sldId="367"/>
            <ac:spMk id="32" creationId="{EAD018A7-3A86-DC07-F155-EBFDC7C26C47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8:40:48.287" v="5129" actId="20577"/>
          <ac:spMkLst>
            <pc:docMk/>
            <pc:sldMk cId="36981485" sldId="367"/>
            <ac:spMk id="33" creationId="{180515FA-B3D0-9284-7172-01E891E4BD4B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8:39:52.180" v="5111" actId="20577"/>
          <ac:spMkLst>
            <pc:docMk/>
            <pc:sldMk cId="36981485" sldId="367"/>
            <ac:spMk id="34" creationId="{61792EF5-90BA-FC38-B74D-CEF191939661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8:40:22.739" v="5116" actId="478"/>
          <ac:spMkLst>
            <pc:docMk/>
            <pc:sldMk cId="36981485" sldId="367"/>
            <ac:spMk id="35" creationId="{5B135BB9-F44B-D8AD-A078-447C6477D752}"/>
          </ac:spMkLst>
        </pc:spChg>
        <pc:picChg chg="add del mod">
          <ac:chgData name="(학생) 정해찬 (전기전자공학과)" userId="c206e3f8-eda4-4d29-847b-4522f9bfce41" providerId="ADAL" clId="{5EAC1C0E-A8DC-4DEF-91D4-7A091AED4CCB}" dt="2023-02-02T08:20:52.032" v="4880" actId="478"/>
          <ac:picMkLst>
            <pc:docMk/>
            <pc:sldMk cId="36981485" sldId="367"/>
            <ac:picMk id="8" creationId="{C39FF08C-70CE-E788-BF20-3EE4DC67B42D}"/>
          </ac:picMkLst>
        </pc:picChg>
        <pc:picChg chg="add del mod">
          <ac:chgData name="(학생) 정해찬 (전기전자공학과)" userId="c206e3f8-eda4-4d29-847b-4522f9bfce41" providerId="ADAL" clId="{5EAC1C0E-A8DC-4DEF-91D4-7A091AED4CCB}" dt="2023-02-02T08:13:24.884" v="4816" actId="478"/>
          <ac:picMkLst>
            <pc:docMk/>
            <pc:sldMk cId="36981485" sldId="367"/>
            <ac:picMk id="14" creationId="{206E1E9F-A1E7-8AAB-E4E5-BC8F6734F8CF}"/>
          </ac:picMkLst>
        </pc:picChg>
        <pc:picChg chg="add mod">
          <ac:chgData name="(학생) 정해찬 (전기전자공학과)" userId="c206e3f8-eda4-4d29-847b-4522f9bfce41" providerId="ADAL" clId="{5EAC1C0E-A8DC-4DEF-91D4-7A091AED4CCB}" dt="2023-02-02T08:34:28.161" v="4944" actId="1076"/>
          <ac:picMkLst>
            <pc:docMk/>
            <pc:sldMk cId="36981485" sldId="367"/>
            <ac:picMk id="30" creationId="{EE5F533B-6F59-5923-8D94-F87F881ED19F}"/>
          </ac:picMkLst>
        </pc:picChg>
        <pc:picChg chg="add del mod">
          <ac:chgData name="(학생) 정해찬 (전기전자공학과)" userId="c206e3f8-eda4-4d29-847b-4522f9bfce41" providerId="ADAL" clId="{5EAC1C0E-A8DC-4DEF-91D4-7A091AED4CCB}" dt="2023-02-02T08:20:52.032" v="4880" actId="478"/>
          <ac:picMkLst>
            <pc:docMk/>
            <pc:sldMk cId="36981485" sldId="367"/>
            <ac:picMk id="3074" creationId="{C560FA3E-A3A7-62CB-04FF-2A2EE02F32C0}"/>
          </ac:picMkLst>
        </pc:picChg>
        <pc:cxnChg chg="mod">
          <ac:chgData name="(학생) 정해찬 (전기전자공학과)" userId="c206e3f8-eda4-4d29-847b-4522f9bfce41" providerId="ADAL" clId="{5EAC1C0E-A8DC-4DEF-91D4-7A091AED4CCB}" dt="2023-02-02T06:48:23.200" v="4297" actId="14100"/>
          <ac:cxnSpMkLst>
            <pc:docMk/>
            <pc:sldMk cId="36981485" sldId="367"/>
            <ac:cxnSpMk id="5" creationId="{2BB573BC-A49E-0E44-42C7-E5058DF1CE76}"/>
          </ac:cxnSpMkLst>
        </pc:cxnChg>
      </pc:sldChg>
      <pc:sldChg chg="del">
        <pc:chgData name="(학생) 정해찬 (전기전자공학과)" userId="c206e3f8-eda4-4d29-847b-4522f9bfce41" providerId="ADAL" clId="{5EAC1C0E-A8DC-4DEF-91D4-7A091AED4CCB}" dt="2023-02-01T04:07:20.930" v="136" actId="47"/>
        <pc:sldMkLst>
          <pc:docMk/>
          <pc:sldMk cId="1041235739" sldId="367"/>
        </pc:sldMkLst>
      </pc:sldChg>
      <pc:sldChg chg="addSp delSp modSp add mod ord">
        <pc:chgData name="(학생) 정해찬 (전기전자공학과)" userId="c206e3f8-eda4-4d29-847b-4522f9bfce41" providerId="ADAL" clId="{5EAC1C0E-A8DC-4DEF-91D4-7A091AED4CCB}" dt="2023-02-02T08:44:12.970" v="5213"/>
        <pc:sldMkLst>
          <pc:docMk/>
          <pc:sldMk cId="513826079" sldId="368"/>
        </pc:sldMkLst>
        <pc:spChg chg="mod">
          <ac:chgData name="(학생) 정해찬 (전기전자공학과)" userId="c206e3f8-eda4-4d29-847b-4522f9bfce41" providerId="ADAL" clId="{5EAC1C0E-A8DC-4DEF-91D4-7A091AED4CCB}" dt="2023-02-02T07:53:12.715" v="4632" actId="1076"/>
          <ac:spMkLst>
            <pc:docMk/>
            <pc:sldMk cId="513826079" sldId="368"/>
            <ac:spMk id="3" creationId="{D3528446-F55C-CCBD-C24A-EB5809EBEB7D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7:52:38.950" v="4620" actId="1076"/>
          <ac:spMkLst>
            <pc:docMk/>
            <pc:sldMk cId="513826079" sldId="368"/>
            <ac:spMk id="13" creationId="{73EF7A8D-28A3-0CE6-2060-44B5FED00294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7:52:38.950" v="4620" actId="1076"/>
          <ac:spMkLst>
            <pc:docMk/>
            <pc:sldMk cId="513826079" sldId="368"/>
            <ac:spMk id="14" creationId="{817EE66A-3D7A-39EF-2CEE-23CDF7AC0697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7:52:38.950" v="4620" actId="1076"/>
          <ac:spMkLst>
            <pc:docMk/>
            <pc:sldMk cId="513826079" sldId="368"/>
            <ac:spMk id="16" creationId="{1B80B0CF-6328-E410-04FF-30460BDE25FE}"/>
          </ac:spMkLst>
        </pc:spChg>
        <pc:spChg chg="mod">
          <ac:chgData name="(학생) 정해찬 (전기전자공학과)" userId="c206e3f8-eda4-4d29-847b-4522f9bfce41" providerId="ADAL" clId="{5EAC1C0E-A8DC-4DEF-91D4-7A091AED4CCB}" dt="2023-02-02T07:53:10.207" v="4631" actId="1076"/>
          <ac:spMkLst>
            <pc:docMk/>
            <pc:sldMk cId="513826079" sldId="368"/>
            <ac:spMk id="18" creationId="{2A0B36DA-5DFC-CC67-515F-F4C0628D723B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7:52:38.950" v="4620" actId="1076"/>
          <ac:spMkLst>
            <pc:docMk/>
            <pc:sldMk cId="513826079" sldId="368"/>
            <ac:spMk id="19" creationId="{D6E555D2-9FDA-4E47-1EFF-E88E6AB81AB5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7:51:33.303" v="4591" actId="20577"/>
          <ac:spMkLst>
            <pc:docMk/>
            <pc:sldMk cId="513826079" sldId="368"/>
            <ac:spMk id="21" creationId="{088F8586-6D12-5FA4-AFAF-9719A9CC7E1E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7:52:59.005" v="4629" actId="14100"/>
          <ac:spMkLst>
            <pc:docMk/>
            <pc:sldMk cId="513826079" sldId="368"/>
            <ac:spMk id="22" creationId="{6F188576-DFA3-34BF-D966-79B83F286B3E}"/>
          </ac:spMkLst>
        </pc:spChg>
        <pc:picChg chg="add mod">
          <ac:chgData name="(학생) 정해찬 (전기전자공학과)" userId="c206e3f8-eda4-4d29-847b-4522f9bfce41" providerId="ADAL" clId="{5EAC1C0E-A8DC-4DEF-91D4-7A091AED4CCB}" dt="2023-02-02T07:52:38.950" v="4620" actId="1076"/>
          <ac:picMkLst>
            <pc:docMk/>
            <pc:sldMk cId="513826079" sldId="368"/>
            <ac:picMk id="6" creationId="{6390988C-847F-6144-0985-0D597D9076A9}"/>
          </ac:picMkLst>
        </pc:picChg>
        <pc:picChg chg="add mod">
          <ac:chgData name="(학생) 정해찬 (전기전자공학과)" userId="c206e3f8-eda4-4d29-847b-4522f9bfce41" providerId="ADAL" clId="{5EAC1C0E-A8DC-4DEF-91D4-7A091AED4CCB}" dt="2023-02-02T07:52:38.950" v="4620" actId="1076"/>
          <ac:picMkLst>
            <pc:docMk/>
            <pc:sldMk cId="513826079" sldId="368"/>
            <ac:picMk id="8" creationId="{23CF5038-B3AB-34B8-6DB6-09D4C1080D30}"/>
          </ac:picMkLst>
        </pc:picChg>
        <pc:picChg chg="del mod">
          <ac:chgData name="(학생) 정해찬 (전기전자공학과)" userId="c206e3f8-eda4-4d29-847b-4522f9bfce41" providerId="ADAL" clId="{5EAC1C0E-A8DC-4DEF-91D4-7A091AED4CCB}" dt="2023-02-02T07:32:36.465" v="4376" actId="478"/>
          <ac:picMkLst>
            <pc:docMk/>
            <pc:sldMk cId="513826079" sldId="368"/>
            <ac:picMk id="3074" creationId="{C560FA3E-A3A7-62CB-04FF-2A2EE02F32C0}"/>
          </ac:picMkLst>
        </pc:picChg>
      </pc:sldChg>
      <pc:sldChg chg="del">
        <pc:chgData name="(학생) 정해찬 (전기전자공학과)" userId="c206e3f8-eda4-4d29-847b-4522f9bfce41" providerId="ADAL" clId="{5EAC1C0E-A8DC-4DEF-91D4-7A091AED4CCB}" dt="2023-02-01T04:07:19.939" v="135" actId="47"/>
        <pc:sldMkLst>
          <pc:docMk/>
          <pc:sldMk cId="1806527135" sldId="368"/>
        </pc:sldMkLst>
      </pc:sldChg>
      <pc:sldChg chg="addSp delSp modSp add mod">
        <pc:chgData name="(학생) 정해찬 (전기전자공학과)" userId="c206e3f8-eda4-4d29-847b-4522f9bfce41" providerId="ADAL" clId="{5EAC1C0E-A8DC-4DEF-91D4-7A091AED4CCB}" dt="2023-02-02T08:09:14.380" v="4777" actId="20577"/>
        <pc:sldMkLst>
          <pc:docMk/>
          <pc:sldMk cId="1137742517" sldId="369"/>
        </pc:sldMkLst>
        <pc:spChg chg="add del">
          <ac:chgData name="(학생) 정해찬 (전기전자공학과)" userId="c206e3f8-eda4-4d29-847b-4522f9bfce41" providerId="ADAL" clId="{5EAC1C0E-A8DC-4DEF-91D4-7A091AED4CCB}" dt="2023-02-02T08:02:52.841" v="4641" actId="11529"/>
          <ac:spMkLst>
            <pc:docMk/>
            <pc:sldMk cId="1137742517" sldId="369"/>
            <ac:spMk id="2" creationId="{7C9BE38F-69EE-D820-AC56-3D1159340888}"/>
          </ac:spMkLst>
        </pc:spChg>
        <pc:spChg chg="del mod">
          <ac:chgData name="(학생) 정해찬 (전기전자공학과)" userId="c206e3f8-eda4-4d29-847b-4522f9bfce41" providerId="ADAL" clId="{5EAC1C0E-A8DC-4DEF-91D4-7A091AED4CCB}" dt="2023-02-02T08:02:41.992" v="4639" actId="478"/>
          <ac:spMkLst>
            <pc:docMk/>
            <pc:sldMk cId="1137742517" sldId="369"/>
            <ac:spMk id="3" creationId="{D3528446-F55C-CCBD-C24A-EB5809EBEB7D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8:09:14.380" v="4777" actId="20577"/>
          <ac:spMkLst>
            <pc:docMk/>
            <pc:sldMk cId="1137742517" sldId="369"/>
            <ac:spMk id="9" creationId="{A071ECEE-D368-75FA-98E6-D1BE4DF4AF42}"/>
          </ac:spMkLst>
        </pc:spChg>
        <pc:spChg chg="del">
          <ac:chgData name="(학생) 정해찬 (전기전자공학과)" userId="c206e3f8-eda4-4d29-847b-4522f9bfce41" providerId="ADAL" clId="{5EAC1C0E-A8DC-4DEF-91D4-7A091AED4CCB}" dt="2023-02-02T08:02:37.777" v="4638" actId="478"/>
          <ac:spMkLst>
            <pc:docMk/>
            <pc:sldMk cId="1137742517" sldId="369"/>
            <ac:spMk id="13" creationId="{73EF7A8D-28A3-0CE6-2060-44B5FED00294}"/>
          </ac:spMkLst>
        </pc:spChg>
        <pc:spChg chg="del">
          <ac:chgData name="(학생) 정해찬 (전기전자공학과)" userId="c206e3f8-eda4-4d29-847b-4522f9bfce41" providerId="ADAL" clId="{5EAC1C0E-A8DC-4DEF-91D4-7A091AED4CCB}" dt="2023-02-02T08:02:37.777" v="4638" actId="478"/>
          <ac:spMkLst>
            <pc:docMk/>
            <pc:sldMk cId="1137742517" sldId="369"/>
            <ac:spMk id="14" creationId="{817EE66A-3D7A-39EF-2CEE-23CDF7AC0697}"/>
          </ac:spMkLst>
        </pc:spChg>
        <pc:spChg chg="del">
          <ac:chgData name="(학생) 정해찬 (전기전자공학과)" userId="c206e3f8-eda4-4d29-847b-4522f9bfce41" providerId="ADAL" clId="{5EAC1C0E-A8DC-4DEF-91D4-7A091AED4CCB}" dt="2023-02-02T08:02:37.777" v="4638" actId="478"/>
          <ac:spMkLst>
            <pc:docMk/>
            <pc:sldMk cId="1137742517" sldId="369"/>
            <ac:spMk id="16" creationId="{1B80B0CF-6328-E410-04FF-30460BDE25FE}"/>
          </ac:spMkLst>
        </pc:spChg>
        <pc:spChg chg="mod">
          <ac:chgData name="(학생) 정해찬 (전기전자공학과)" userId="c206e3f8-eda4-4d29-847b-4522f9bfce41" providerId="ADAL" clId="{5EAC1C0E-A8DC-4DEF-91D4-7A091AED4CCB}" dt="2023-02-02T07:53:30.597" v="4636" actId="1076"/>
          <ac:spMkLst>
            <pc:docMk/>
            <pc:sldMk cId="1137742517" sldId="369"/>
            <ac:spMk id="18" creationId="{2A0B36DA-5DFC-CC67-515F-F4C0628D723B}"/>
          </ac:spMkLst>
        </pc:spChg>
        <pc:spChg chg="del">
          <ac:chgData name="(학생) 정해찬 (전기전자공학과)" userId="c206e3f8-eda4-4d29-847b-4522f9bfce41" providerId="ADAL" clId="{5EAC1C0E-A8DC-4DEF-91D4-7A091AED4CCB}" dt="2023-02-02T08:02:37.777" v="4638" actId="478"/>
          <ac:spMkLst>
            <pc:docMk/>
            <pc:sldMk cId="1137742517" sldId="369"/>
            <ac:spMk id="19" creationId="{D6E555D2-9FDA-4E47-1EFF-E88E6AB81AB5}"/>
          </ac:spMkLst>
        </pc:spChg>
        <pc:spChg chg="del">
          <ac:chgData name="(학생) 정해찬 (전기전자공학과)" userId="c206e3f8-eda4-4d29-847b-4522f9bfce41" providerId="ADAL" clId="{5EAC1C0E-A8DC-4DEF-91D4-7A091AED4CCB}" dt="2023-02-02T07:53:26.870" v="4634" actId="478"/>
          <ac:spMkLst>
            <pc:docMk/>
            <pc:sldMk cId="1137742517" sldId="369"/>
            <ac:spMk id="21" creationId="{088F8586-6D12-5FA4-AFAF-9719A9CC7E1E}"/>
          </ac:spMkLst>
        </pc:spChg>
        <pc:spChg chg="del">
          <ac:chgData name="(학생) 정해찬 (전기전자공학과)" userId="c206e3f8-eda4-4d29-847b-4522f9bfce41" providerId="ADAL" clId="{5EAC1C0E-A8DC-4DEF-91D4-7A091AED4CCB}" dt="2023-02-02T07:53:27.957" v="4635" actId="478"/>
          <ac:spMkLst>
            <pc:docMk/>
            <pc:sldMk cId="1137742517" sldId="369"/>
            <ac:spMk id="22" creationId="{6F188576-DFA3-34BF-D966-79B83F286B3E}"/>
          </ac:spMkLst>
        </pc:spChg>
        <pc:picChg chg="del">
          <ac:chgData name="(학생) 정해찬 (전기전자공학과)" userId="c206e3f8-eda4-4d29-847b-4522f9bfce41" providerId="ADAL" clId="{5EAC1C0E-A8DC-4DEF-91D4-7A091AED4CCB}" dt="2023-02-02T08:02:37.777" v="4638" actId="478"/>
          <ac:picMkLst>
            <pc:docMk/>
            <pc:sldMk cId="1137742517" sldId="369"/>
            <ac:picMk id="6" creationId="{6390988C-847F-6144-0985-0D597D9076A9}"/>
          </ac:picMkLst>
        </pc:picChg>
        <pc:picChg chg="del">
          <ac:chgData name="(학생) 정해찬 (전기전자공학과)" userId="c206e3f8-eda4-4d29-847b-4522f9bfce41" providerId="ADAL" clId="{5EAC1C0E-A8DC-4DEF-91D4-7A091AED4CCB}" dt="2023-02-02T08:02:37.777" v="4638" actId="478"/>
          <ac:picMkLst>
            <pc:docMk/>
            <pc:sldMk cId="1137742517" sldId="369"/>
            <ac:picMk id="8" creationId="{23CF5038-B3AB-34B8-6DB6-09D4C1080D30}"/>
          </ac:picMkLst>
        </pc:picChg>
      </pc:sldChg>
      <pc:sldChg chg="del">
        <pc:chgData name="(학생) 정해찬 (전기전자공학과)" userId="c206e3f8-eda4-4d29-847b-4522f9bfce41" providerId="ADAL" clId="{5EAC1C0E-A8DC-4DEF-91D4-7A091AED4CCB}" dt="2023-02-01T04:07:18.539" v="134" actId="47"/>
        <pc:sldMkLst>
          <pc:docMk/>
          <pc:sldMk cId="3466781441" sldId="369"/>
        </pc:sldMkLst>
      </pc:sldChg>
      <pc:sldChg chg="addSp modSp add">
        <pc:chgData name="(학생) 정해찬 (전기전자공학과)" userId="c206e3f8-eda4-4d29-847b-4522f9bfce41" providerId="ADAL" clId="{5EAC1C0E-A8DC-4DEF-91D4-7A091AED4CCB}" dt="2023-02-02T08:42:56.607" v="5183" actId="1076"/>
        <pc:sldMkLst>
          <pc:docMk/>
          <pc:sldMk cId="995886811" sldId="370"/>
        </pc:sldMkLst>
        <pc:spChg chg="add mod">
          <ac:chgData name="(학생) 정해찬 (전기전자공학과)" userId="c206e3f8-eda4-4d29-847b-4522f9bfce41" providerId="ADAL" clId="{5EAC1C0E-A8DC-4DEF-91D4-7A091AED4CCB}" dt="2023-02-02T08:42:56.607" v="5183" actId="1076"/>
          <ac:spMkLst>
            <pc:docMk/>
            <pc:sldMk cId="995886811" sldId="370"/>
            <ac:spMk id="3" creationId="{86E61736-1FF6-253C-3D6A-2CDB04B1E407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8:42:56.607" v="5183" actId="1076"/>
          <ac:spMkLst>
            <pc:docMk/>
            <pc:sldMk cId="995886811" sldId="370"/>
            <ac:spMk id="6" creationId="{F5C59849-0807-0E2B-AC3F-0478D640F1E8}"/>
          </ac:spMkLst>
        </pc:spChg>
        <pc:picChg chg="add mod">
          <ac:chgData name="(학생) 정해찬 (전기전자공학과)" userId="c206e3f8-eda4-4d29-847b-4522f9bfce41" providerId="ADAL" clId="{5EAC1C0E-A8DC-4DEF-91D4-7A091AED4CCB}" dt="2023-02-02T08:42:56.607" v="5183" actId="1076"/>
          <ac:picMkLst>
            <pc:docMk/>
            <pc:sldMk cId="995886811" sldId="370"/>
            <ac:picMk id="2" creationId="{25167B71-94C8-A36C-E0A0-A48CE715228F}"/>
          </ac:picMkLst>
        </pc:picChg>
      </pc:sldChg>
      <pc:sldChg chg="del">
        <pc:chgData name="(학생) 정해찬 (전기전자공학과)" userId="c206e3f8-eda4-4d29-847b-4522f9bfce41" providerId="ADAL" clId="{5EAC1C0E-A8DC-4DEF-91D4-7A091AED4CCB}" dt="2023-02-01T04:07:16.842" v="133" actId="47"/>
        <pc:sldMkLst>
          <pc:docMk/>
          <pc:sldMk cId="1315985830" sldId="370"/>
        </pc:sldMkLst>
      </pc:sldChg>
      <pc:sldChg chg="addSp delSp modSp add mod">
        <pc:chgData name="(학생) 정해찬 (전기전자공학과)" userId="c206e3f8-eda4-4d29-847b-4522f9bfce41" providerId="ADAL" clId="{5EAC1C0E-A8DC-4DEF-91D4-7A091AED4CCB}" dt="2023-02-02T08:44:20.830" v="5214" actId="1076"/>
        <pc:sldMkLst>
          <pc:docMk/>
          <pc:sldMk cId="4231385620" sldId="371"/>
        </pc:sldMkLst>
        <pc:spChg chg="add mod">
          <ac:chgData name="(학생) 정해찬 (전기전자공학과)" userId="c206e3f8-eda4-4d29-847b-4522f9bfce41" providerId="ADAL" clId="{5EAC1C0E-A8DC-4DEF-91D4-7A091AED4CCB}" dt="2023-02-02T08:42:27.088" v="5179" actId="1076"/>
          <ac:spMkLst>
            <pc:docMk/>
            <pc:sldMk cId="4231385620" sldId="371"/>
            <ac:spMk id="2" creationId="{8050E567-21D5-BF65-3A03-34EE6229ACD1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8:43:37.973" v="5187" actId="478"/>
          <ac:spMkLst>
            <pc:docMk/>
            <pc:sldMk cId="4231385620" sldId="371"/>
            <ac:spMk id="6" creationId="{041DAD63-50FE-D0F5-4FE0-BF4E5DCD16FF}"/>
          </ac:spMkLst>
        </pc:spChg>
        <pc:spChg chg="add del mod">
          <ac:chgData name="(학생) 정해찬 (전기전자공학과)" userId="c206e3f8-eda4-4d29-847b-4522f9bfce41" providerId="ADAL" clId="{5EAC1C0E-A8DC-4DEF-91D4-7A091AED4CCB}" dt="2023-02-02T08:43:35.797" v="5186" actId="478"/>
          <ac:spMkLst>
            <pc:docMk/>
            <pc:sldMk cId="4231385620" sldId="371"/>
            <ac:spMk id="7" creationId="{0B98A756-88F3-3E6C-2841-A7C52284C380}"/>
          </ac:spMkLst>
        </pc:spChg>
        <pc:spChg chg="add mod">
          <ac:chgData name="(학생) 정해찬 (전기전자공학과)" userId="c206e3f8-eda4-4d29-847b-4522f9bfce41" providerId="ADAL" clId="{5EAC1C0E-A8DC-4DEF-91D4-7A091AED4CCB}" dt="2023-02-02T08:44:20.830" v="5214" actId="1076"/>
          <ac:spMkLst>
            <pc:docMk/>
            <pc:sldMk cId="4231385620" sldId="371"/>
            <ac:spMk id="14" creationId="{F0936451-74E8-DC53-CE55-91502F037295}"/>
          </ac:spMkLst>
        </pc:spChg>
        <pc:spChg chg="del">
          <ac:chgData name="(학생) 정해찬 (전기전자공학과)" userId="c206e3f8-eda4-4d29-847b-4522f9bfce41" providerId="ADAL" clId="{5EAC1C0E-A8DC-4DEF-91D4-7A091AED4CCB}" dt="2023-02-02T08:40:18.283" v="5115" actId="478"/>
          <ac:spMkLst>
            <pc:docMk/>
            <pc:sldMk cId="4231385620" sldId="371"/>
            <ac:spMk id="28" creationId="{74AECED0-66AF-A63E-D125-52CF1289B21E}"/>
          </ac:spMkLst>
        </pc:spChg>
        <pc:spChg chg="del">
          <ac:chgData name="(학생) 정해찬 (전기전자공학과)" userId="c206e3f8-eda4-4d29-847b-4522f9bfce41" providerId="ADAL" clId="{5EAC1C0E-A8DC-4DEF-91D4-7A091AED4CCB}" dt="2023-02-02T08:40:16.107" v="5114" actId="478"/>
          <ac:spMkLst>
            <pc:docMk/>
            <pc:sldMk cId="4231385620" sldId="371"/>
            <ac:spMk id="32" creationId="{EAD018A7-3A86-DC07-F155-EBFDC7C26C47}"/>
          </ac:spMkLst>
        </pc:spChg>
        <pc:spChg chg="del">
          <ac:chgData name="(학생) 정해찬 (전기전자공학과)" userId="c206e3f8-eda4-4d29-847b-4522f9bfce41" providerId="ADAL" clId="{5EAC1C0E-A8DC-4DEF-91D4-7A091AED4CCB}" dt="2023-02-02T08:41:06.980" v="5131" actId="478"/>
          <ac:spMkLst>
            <pc:docMk/>
            <pc:sldMk cId="4231385620" sldId="371"/>
            <ac:spMk id="33" creationId="{180515FA-B3D0-9284-7172-01E891E4BD4B}"/>
          </ac:spMkLst>
        </pc:spChg>
        <pc:spChg chg="del">
          <ac:chgData name="(학생) 정해찬 (전기전자공학과)" userId="c206e3f8-eda4-4d29-847b-4522f9bfce41" providerId="ADAL" clId="{5EAC1C0E-A8DC-4DEF-91D4-7A091AED4CCB}" dt="2023-02-02T08:41:09.875" v="5132" actId="478"/>
          <ac:spMkLst>
            <pc:docMk/>
            <pc:sldMk cId="4231385620" sldId="371"/>
            <ac:spMk id="34" creationId="{61792EF5-90BA-FC38-B74D-CEF191939661}"/>
          </ac:spMkLst>
        </pc:spChg>
        <pc:spChg chg="mod">
          <ac:chgData name="(학생) 정해찬 (전기전자공학과)" userId="c206e3f8-eda4-4d29-847b-4522f9bfce41" providerId="ADAL" clId="{5EAC1C0E-A8DC-4DEF-91D4-7A091AED4CCB}" dt="2023-02-02T08:42:14.747" v="5177" actId="20577"/>
          <ac:spMkLst>
            <pc:docMk/>
            <pc:sldMk cId="4231385620" sldId="371"/>
            <ac:spMk id="35" creationId="{5B135BB9-F44B-D8AD-A078-447C6477D752}"/>
          </ac:spMkLst>
        </pc:spChg>
        <pc:picChg chg="add del mod">
          <ac:chgData name="(학생) 정해찬 (전기전자공학과)" userId="c206e3f8-eda4-4d29-847b-4522f9bfce41" providerId="ADAL" clId="{5EAC1C0E-A8DC-4DEF-91D4-7A091AED4CCB}" dt="2023-02-02T08:43:33.869" v="5185" actId="478"/>
          <ac:picMkLst>
            <pc:docMk/>
            <pc:sldMk cId="4231385620" sldId="371"/>
            <ac:picMk id="3" creationId="{3BA0BC4A-B46C-8889-772C-75DE52316328}"/>
          </ac:picMkLst>
        </pc:picChg>
        <pc:picChg chg="add mod">
          <ac:chgData name="(학생) 정해찬 (전기전자공학과)" userId="c206e3f8-eda4-4d29-847b-4522f9bfce41" providerId="ADAL" clId="{5EAC1C0E-A8DC-4DEF-91D4-7A091AED4CCB}" dt="2023-02-02T08:44:20.830" v="5214" actId="1076"/>
          <ac:picMkLst>
            <pc:docMk/>
            <pc:sldMk cId="4231385620" sldId="371"/>
            <ac:picMk id="9" creationId="{3360CB26-509E-DBD9-FE59-FFC2BC780C3B}"/>
          </ac:picMkLst>
        </pc:picChg>
        <pc:picChg chg="del">
          <ac:chgData name="(학생) 정해찬 (전기전자공학과)" userId="c206e3f8-eda4-4d29-847b-4522f9bfce41" providerId="ADAL" clId="{5EAC1C0E-A8DC-4DEF-91D4-7A091AED4CCB}" dt="2023-02-02T08:41:18.883" v="5134" actId="478"/>
          <ac:picMkLst>
            <pc:docMk/>
            <pc:sldMk cId="4231385620" sldId="371"/>
            <ac:picMk id="30" creationId="{EE5F533B-6F59-5923-8D94-F87F881ED19F}"/>
          </ac:picMkLst>
        </pc:picChg>
      </pc:sldChg>
      <pc:sldChg chg="del">
        <pc:chgData name="(학생) 정해찬 (전기전자공학과)" userId="c206e3f8-eda4-4d29-847b-4522f9bfce41" providerId="ADAL" clId="{5EAC1C0E-A8DC-4DEF-91D4-7A091AED4CCB}" dt="2023-02-01T04:07:15.010" v="131" actId="47"/>
        <pc:sldMkLst>
          <pc:docMk/>
          <pc:sldMk cId="384395566" sldId="372"/>
        </pc:sldMkLst>
      </pc:sldChg>
      <pc:sldChg chg="add del">
        <pc:chgData name="(학생) 정해찬 (전기전자공학과)" userId="c206e3f8-eda4-4d29-847b-4522f9bfce41" providerId="ADAL" clId="{5EAC1C0E-A8DC-4DEF-91D4-7A091AED4CCB}" dt="2023-02-02T08:41:44.084" v="5137" actId="47"/>
        <pc:sldMkLst>
          <pc:docMk/>
          <pc:sldMk cId="1364005280" sldId="372"/>
        </pc:sldMkLst>
      </pc:sldChg>
      <pc:sldChg chg="del">
        <pc:chgData name="(학생) 정해찬 (전기전자공학과)" userId="c206e3f8-eda4-4d29-847b-4522f9bfce41" providerId="ADAL" clId="{5EAC1C0E-A8DC-4DEF-91D4-7A091AED4CCB}" dt="2023-02-01T04:07:14.090" v="130" actId="47"/>
        <pc:sldMkLst>
          <pc:docMk/>
          <pc:sldMk cId="2364967349" sldId="373"/>
        </pc:sldMkLst>
      </pc:sldChg>
      <pc:sldChg chg="del">
        <pc:chgData name="(학생) 정해찬 (전기전자공학과)" userId="c206e3f8-eda4-4d29-847b-4522f9bfce41" providerId="ADAL" clId="{5EAC1C0E-A8DC-4DEF-91D4-7A091AED4CCB}" dt="2023-02-01T04:07:12.996" v="129" actId="47"/>
        <pc:sldMkLst>
          <pc:docMk/>
          <pc:sldMk cId="3379792239" sldId="374"/>
        </pc:sldMkLst>
      </pc:sldChg>
      <pc:sldChg chg="del">
        <pc:chgData name="(학생) 정해찬 (전기전자공학과)" userId="c206e3f8-eda4-4d29-847b-4522f9bfce41" providerId="ADAL" clId="{5EAC1C0E-A8DC-4DEF-91D4-7A091AED4CCB}" dt="2023-02-01T04:07:02.707" v="122" actId="47"/>
        <pc:sldMkLst>
          <pc:docMk/>
          <pc:sldMk cId="313892407" sldId="375"/>
        </pc:sldMkLst>
      </pc:sldChg>
      <pc:sldChg chg="del">
        <pc:chgData name="(학생) 정해찬 (전기전자공학과)" userId="c206e3f8-eda4-4d29-847b-4522f9bfce41" providerId="ADAL" clId="{5EAC1C0E-A8DC-4DEF-91D4-7A091AED4CCB}" dt="2023-02-01T04:07:04.092" v="124" actId="47"/>
        <pc:sldMkLst>
          <pc:docMk/>
          <pc:sldMk cId="528902097" sldId="376"/>
        </pc:sldMkLst>
      </pc:sldChg>
      <pc:sldChg chg="del">
        <pc:chgData name="(학생) 정해찬 (전기전자공학과)" userId="c206e3f8-eda4-4d29-847b-4522f9bfce41" providerId="ADAL" clId="{5EAC1C0E-A8DC-4DEF-91D4-7A091AED4CCB}" dt="2023-02-01T04:07:05.983" v="126" actId="47"/>
        <pc:sldMkLst>
          <pc:docMk/>
          <pc:sldMk cId="544397769" sldId="377"/>
        </pc:sldMkLst>
      </pc:sldChg>
    </pc:docChg>
  </pc:docChgLst>
  <pc:docChgLst>
    <pc:chgData name="(학생) 정해찬 (전기전자공학과)" userId="c206e3f8-eda4-4d29-847b-4522f9bfce41" providerId="ADAL" clId="{BB7F5BED-BA20-43BC-A771-AE4B1CA876D4}"/>
    <pc:docChg chg="undo redo custSel addSld delSld modSld">
      <pc:chgData name="(학생) 정해찬 (전기전자공학과)" userId="c206e3f8-eda4-4d29-847b-4522f9bfce41" providerId="ADAL" clId="{BB7F5BED-BA20-43BC-A771-AE4B1CA876D4}" dt="2023-01-19T04:57:04.706" v="684" actId="1076"/>
      <pc:docMkLst>
        <pc:docMk/>
      </pc:docMkLst>
      <pc:sldChg chg="modSp mod">
        <pc:chgData name="(학생) 정해찬 (전기전자공학과)" userId="c206e3f8-eda4-4d29-847b-4522f9bfce41" providerId="ADAL" clId="{BB7F5BED-BA20-43BC-A771-AE4B1CA876D4}" dt="2023-01-16T02:38:30.250" v="37" actId="14100"/>
        <pc:sldMkLst>
          <pc:docMk/>
          <pc:sldMk cId="743032575" sldId="271"/>
        </pc:sldMkLst>
        <pc:spChg chg="mod">
          <ac:chgData name="(학생) 정해찬 (전기전자공학과)" userId="c206e3f8-eda4-4d29-847b-4522f9bfce41" providerId="ADAL" clId="{BB7F5BED-BA20-43BC-A771-AE4B1CA876D4}" dt="2023-01-16T02:38:16.716" v="35" actId="20577"/>
          <ac:spMkLst>
            <pc:docMk/>
            <pc:sldMk cId="743032575" sldId="271"/>
            <ac:spMk id="7" creationId="{00000000-0000-0000-0000-000000000000}"/>
          </ac:spMkLst>
        </pc:spChg>
        <pc:spChg chg="mod">
          <ac:chgData name="(학생) 정해찬 (전기전자공학과)" userId="c206e3f8-eda4-4d29-847b-4522f9bfce41" providerId="ADAL" clId="{BB7F5BED-BA20-43BC-A771-AE4B1CA876D4}" dt="2023-01-16T02:38:30.250" v="37" actId="14100"/>
          <ac:spMkLst>
            <pc:docMk/>
            <pc:sldMk cId="743032575" sldId="271"/>
            <ac:spMk id="8" creationId="{00000000-0000-0000-0000-000000000000}"/>
          </ac:spMkLst>
        </pc:spChg>
        <pc:spChg chg="mod">
          <ac:chgData name="(학생) 정해찬 (전기전자공학과)" userId="c206e3f8-eda4-4d29-847b-4522f9bfce41" providerId="ADAL" clId="{BB7F5BED-BA20-43BC-A771-AE4B1CA876D4}" dt="2023-01-16T02:35:15.755" v="3" actId="20577"/>
          <ac:spMkLst>
            <pc:docMk/>
            <pc:sldMk cId="743032575" sldId="271"/>
            <ac:spMk id="9" creationId="{00000000-0000-0000-0000-000000000000}"/>
          </ac:spMkLst>
        </pc:spChg>
        <pc:picChg chg="mod">
          <ac:chgData name="(학생) 정해찬 (전기전자공학과)" userId="c206e3f8-eda4-4d29-847b-4522f9bfce41" providerId="ADAL" clId="{BB7F5BED-BA20-43BC-A771-AE4B1CA876D4}" dt="2023-01-16T02:35:19.590" v="5" actId="1076"/>
          <ac:picMkLst>
            <pc:docMk/>
            <pc:sldMk cId="743032575" sldId="271"/>
            <ac:picMk id="3" creationId="{00000000-0000-0000-0000-000000000000}"/>
          </ac:picMkLst>
        </pc:picChg>
      </pc:sldChg>
      <pc:sldChg chg="addSp delSp modSp mod">
        <pc:chgData name="(학생) 정해찬 (전기전자공학과)" userId="c206e3f8-eda4-4d29-847b-4522f9bfce41" providerId="ADAL" clId="{BB7F5BED-BA20-43BC-A771-AE4B1CA876D4}" dt="2023-01-16T03:05:35.523" v="110" actId="1076"/>
        <pc:sldMkLst>
          <pc:docMk/>
          <pc:sldMk cId="34122528" sldId="342"/>
        </pc:sldMkLst>
        <pc:spChg chg="del">
          <ac:chgData name="(학생) 정해찬 (전기전자공학과)" userId="c206e3f8-eda4-4d29-847b-4522f9bfce41" providerId="ADAL" clId="{BB7F5BED-BA20-43BC-A771-AE4B1CA876D4}" dt="2023-01-16T02:43:51.183" v="59" actId="478"/>
          <ac:spMkLst>
            <pc:docMk/>
            <pc:sldMk cId="34122528" sldId="342"/>
            <ac:spMk id="2" creationId="{6C41B584-8C63-C637-0CFB-A6F0F0EC3EEA}"/>
          </ac:spMkLst>
        </pc:spChg>
        <pc:spChg chg="del">
          <ac:chgData name="(학생) 정해찬 (전기전자공학과)" userId="c206e3f8-eda4-4d29-847b-4522f9bfce41" providerId="ADAL" clId="{BB7F5BED-BA20-43BC-A771-AE4B1CA876D4}" dt="2023-01-16T02:43:51.183" v="59" actId="478"/>
          <ac:spMkLst>
            <pc:docMk/>
            <pc:sldMk cId="34122528" sldId="342"/>
            <ac:spMk id="3" creationId="{97BC9ABB-7CC4-EBD2-1454-531CCAF3E50E}"/>
          </ac:spMkLst>
        </pc:spChg>
        <pc:spChg chg="del">
          <ac:chgData name="(학생) 정해찬 (전기전자공학과)" userId="c206e3f8-eda4-4d29-847b-4522f9bfce41" providerId="ADAL" clId="{BB7F5BED-BA20-43BC-A771-AE4B1CA876D4}" dt="2023-01-16T02:43:51.183" v="59" actId="478"/>
          <ac:spMkLst>
            <pc:docMk/>
            <pc:sldMk cId="34122528" sldId="342"/>
            <ac:spMk id="4" creationId="{85110AC8-4424-DCF9-4B2F-A0CA0F5BAD5D}"/>
          </ac:spMkLst>
        </pc:spChg>
        <pc:spChg chg="del">
          <ac:chgData name="(학생) 정해찬 (전기전자공학과)" userId="c206e3f8-eda4-4d29-847b-4522f9bfce41" providerId="ADAL" clId="{BB7F5BED-BA20-43BC-A771-AE4B1CA876D4}" dt="2023-01-16T02:43:55.527" v="61" actId="478"/>
          <ac:spMkLst>
            <pc:docMk/>
            <pc:sldMk cId="34122528" sldId="342"/>
            <ac:spMk id="5" creationId="{039B458A-5369-A5A0-DCF2-6A166429CC96}"/>
          </ac:spMkLst>
        </pc:spChg>
        <pc:spChg chg="del">
          <ac:chgData name="(학생) 정해찬 (전기전자공학과)" userId="c206e3f8-eda4-4d29-847b-4522f9bfce41" providerId="ADAL" clId="{BB7F5BED-BA20-43BC-A771-AE4B1CA876D4}" dt="2023-01-16T02:43:54.431" v="60" actId="478"/>
          <ac:spMkLst>
            <pc:docMk/>
            <pc:sldMk cId="34122528" sldId="342"/>
            <ac:spMk id="6" creationId="{17E49E2B-608D-0C5F-4C88-A2E845B1109E}"/>
          </ac:spMkLst>
        </pc:spChg>
        <pc:spChg chg="del">
          <ac:chgData name="(학생) 정해찬 (전기전자공학과)" userId="c206e3f8-eda4-4d29-847b-4522f9bfce41" providerId="ADAL" clId="{BB7F5BED-BA20-43BC-A771-AE4B1CA876D4}" dt="2023-01-16T02:43:51.183" v="59" actId="478"/>
          <ac:spMkLst>
            <pc:docMk/>
            <pc:sldMk cId="34122528" sldId="342"/>
            <ac:spMk id="7" creationId="{AEC1E6D3-9067-2FD3-CA73-D5BA6D7C8BA3}"/>
          </ac:spMkLst>
        </pc:spChg>
        <pc:spChg chg="del">
          <ac:chgData name="(학생) 정해찬 (전기전자공학과)" userId="c206e3f8-eda4-4d29-847b-4522f9bfce41" providerId="ADAL" clId="{BB7F5BED-BA20-43BC-A771-AE4B1CA876D4}" dt="2023-01-16T02:43:51.183" v="59" actId="478"/>
          <ac:spMkLst>
            <pc:docMk/>
            <pc:sldMk cId="34122528" sldId="342"/>
            <ac:spMk id="9" creationId="{75A976BA-7BAD-C335-A343-0E27508C5304}"/>
          </ac:spMkLst>
        </pc:spChg>
        <pc:spChg chg="add del mod">
          <ac:chgData name="(학생) 정해찬 (전기전자공학과)" userId="c206e3f8-eda4-4d29-847b-4522f9bfce41" providerId="ADAL" clId="{BB7F5BED-BA20-43BC-A771-AE4B1CA876D4}" dt="2023-01-16T02:46:21.888" v="103" actId="478"/>
          <ac:spMkLst>
            <pc:docMk/>
            <pc:sldMk cId="34122528" sldId="342"/>
            <ac:spMk id="17" creationId="{F2A35B65-E2B5-466A-F220-2D291BC7744C}"/>
          </ac:spMkLst>
        </pc:spChg>
        <pc:spChg chg="add del mod">
          <ac:chgData name="(학생) 정해찬 (전기전자공학과)" userId="c206e3f8-eda4-4d29-847b-4522f9bfce41" providerId="ADAL" clId="{BB7F5BED-BA20-43BC-A771-AE4B1CA876D4}" dt="2023-01-16T02:51:14.860" v="107" actId="478"/>
          <ac:spMkLst>
            <pc:docMk/>
            <pc:sldMk cId="34122528" sldId="342"/>
            <ac:spMk id="18" creationId="{40B1B96A-B8C6-A12E-008D-B3C0713E6608}"/>
          </ac:spMkLst>
        </pc:spChg>
        <pc:spChg chg="add del mod">
          <ac:chgData name="(학생) 정해찬 (전기전자공학과)" userId="c206e3f8-eda4-4d29-847b-4522f9bfce41" providerId="ADAL" clId="{BB7F5BED-BA20-43BC-A771-AE4B1CA876D4}" dt="2023-01-16T02:46:20.433" v="101" actId="478"/>
          <ac:spMkLst>
            <pc:docMk/>
            <pc:sldMk cId="34122528" sldId="342"/>
            <ac:spMk id="19" creationId="{6F9666EA-9C89-D9A1-BD78-5D0F568C8A0B}"/>
          </ac:spMkLst>
        </pc:spChg>
        <pc:picChg chg="del">
          <ac:chgData name="(학생) 정해찬 (전기전자공학과)" userId="c206e3f8-eda4-4d29-847b-4522f9bfce41" providerId="ADAL" clId="{BB7F5BED-BA20-43BC-A771-AE4B1CA876D4}" dt="2023-01-16T02:43:51.183" v="59" actId="478"/>
          <ac:picMkLst>
            <pc:docMk/>
            <pc:sldMk cId="34122528" sldId="342"/>
            <ac:picMk id="8" creationId="{8089AC84-38F9-8953-6D0B-4BCA2FF75C18}"/>
          </ac:picMkLst>
        </pc:picChg>
        <pc:picChg chg="add del mod">
          <ac:chgData name="(학생) 정해찬 (전기전자공학과)" userId="c206e3f8-eda4-4d29-847b-4522f9bfce41" providerId="ADAL" clId="{BB7F5BED-BA20-43BC-A771-AE4B1CA876D4}" dt="2023-01-16T03:05:35.523" v="110" actId="1076"/>
          <ac:picMkLst>
            <pc:docMk/>
            <pc:sldMk cId="34122528" sldId="342"/>
            <ac:picMk id="14" creationId="{093325DD-834B-299F-455C-37D2955F9EE3}"/>
          </ac:picMkLst>
        </pc:picChg>
      </pc:sldChg>
      <pc:sldChg chg="addSp delSp modSp mod">
        <pc:chgData name="(학생) 정해찬 (전기전자공학과)" userId="c206e3f8-eda4-4d29-847b-4522f9bfce41" providerId="ADAL" clId="{BB7F5BED-BA20-43BC-A771-AE4B1CA876D4}" dt="2023-01-16T02:42:02.696" v="58" actId="478"/>
        <pc:sldMkLst>
          <pc:docMk/>
          <pc:sldMk cId="854779416" sldId="344"/>
        </pc:sldMkLst>
        <pc:spChg chg="del">
          <ac:chgData name="(학생) 정해찬 (전기전자공학과)" userId="c206e3f8-eda4-4d29-847b-4522f9bfce41" providerId="ADAL" clId="{BB7F5BED-BA20-43BC-A771-AE4B1CA876D4}" dt="2023-01-16T02:41:29.194" v="54" actId="478"/>
          <ac:spMkLst>
            <pc:docMk/>
            <pc:sldMk cId="854779416" sldId="344"/>
            <ac:spMk id="5" creationId="{03750D59-49D3-1E34-250E-8512B25F895B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9" creationId="{F642A5A1-A78B-927D-8694-AA7B196DF214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13" creationId="{5222794C-6105-40DD-804F-24F2A5F2966F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14" creationId="{FCDA6AA1-5F9F-8A3E-D1D8-3EF941C72529}"/>
          </ac:spMkLst>
        </pc:spChg>
        <pc:spChg chg="mod">
          <ac:chgData name="(학생) 정해찬 (전기전자공학과)" userId="c206e3f8-eda4-4d29-847b-4522f9bfce41" providerId="ADAL" clId="{BB7F5BED-BA20-43BC-A771-AE4B1CA876D4}" dt="2023-01-16T02:40:54.785" v="53" actId="20577"/>
          <ac:spMkLst>
            <pc:docMk/>
            <pc:sldMk cId="854779416" sldId="344"/>
            <ac:spMk id="16" creationId="{00000000-0000-0000-0000-000000000000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17" creationId="{085B7312-9A06-3041-F608-15878A6B94A0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18" creationId="{54F0004B-A41F-27BC-2752-8DE6BF267587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19" creationId="{CD0FF06F-4EFF-BAF2-EBC6-2CB120354F67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20" creationId="{76C6BD27-D211-BCDF-3629-D55EAF2147F8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28" creationId="{4A7A2A3D-91E7-6750-B604-16EC10F1742D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29" creationId="{FF24DC31-46F5-ACDC-9233-E9A14A76FDA3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30" creationId="{B33C802B-5323-5D52-5C84-FA5181DB7592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31" creationId="{410D1F31-7DDD-70EF-4521-47D8429341BC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32" creationId="{7779F6DB-C13C-B564-52BD-5DCC433077A6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33" creationId="{7D1379E9-EE0F-F835-09B3-82B5FDF8964F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34" creationId="{94E2420D-8A75-AB68-C63C-2C15593190F0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35" creationId="{DBF752FF-0856-A6A2-6F2C-12454620A190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36" creationId="{9652F360-25E2-8F98-E054-53F4EE741776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37" creationId="{06B625AD-0E9E-93DE-A2ED-F4C201ECC13E}"/>
          </ac:spMkLst>
        </pc:spChg>
        <pc:graphicFrameChg chg="add del modGraphic">
          <ac:chgData name="(학생) 정해찬 (전기전자공학과)" userId="c206e3f8-eda4-4d29-847b-4522f9bfce41" providerId="ADAL" clId="{BB7F5BED-BA20-43BC-A771-AE4B1CA876D4}" dt="2023-01-16T02:41:41.464" v="57" actId="478"/>
          <ac:graphicFrameMkLst>
            <pc:docMk/>
            <pc:sldMk cId="854779416" sldId="344"/>
            <ac:graphicFrameMk id="22" creationId="{F7C05E24-6848-E9DB-454B-D66057658B8B}"/>
          </ac:graphicFrameMkLst>
        </pc:graphicFrameChg>
        <pc:cxnChg chg="mod">
          <ac:chgData name="(학생) 정해찬 (전기전자공학과)" userId="c206e3f8-eda4-4d29-847b-4522f9bfce41" providerId="ADAL" clId="{BB7F5BED-BA20-43BC-A771-AE4B1CA876D4}" dt="2023-01-16T02:41:33.586" v="55" actId="14100"/>
          <ac:cxnSpMkLst>
            <pc:docMk/>
            <pc:sldMk cId="854779416" sldId="344"/>
            <ac:cxnSpMk id="21" creationId="{00000000-0000-0000-0000-000000000000}"/>
          </ac:cxnSpMkLst>
        </pc:cxnChg>
        <pc:cxnChg chg="del mod">
          <ac:chgData name="(학생) 정해찬 (전기전자공학과)" userId="c206e3f8-eda4-4d29-847b-4522f9bfce41" providerId="ADAL" clId="{BB7F5BED-BA20-43BC-A771-AE4B1CA876D4}" dt="2023-01-16T02:42:02.696" v="58" actId="478"/>
          <ac:cxnSpMkLst>
            <pc:docMk/>
            <pc:sldMk cId="854779416" sldId="344"/>
            <ac:cxnSpMk id="23" creationId="{365A8AAC-5500-83CD-AC9F-437E7CA12970}"/>
          </ac:cxnSpMkLst>
        </pc:cxnChg>
        <pc:cxnChg chg="del">
          <ac:chgData name="(학생) 정해찬 (전기전자공학과)" userId="c206e3f8-eda4-4d29-847b-4522f9bfce41" providerId="ADAL" clId="{BB7F5BED-BA20-43BC-A771-AE4B1CA876D4}" dt="2023-01-16T02:42:02.696" v="58" actId="478"/>
          <ac:cxnSpMkLst>
            <pc:docMk/>
            <pc:sldMk cId="854779416" sldId="344"/>
            <ac:cxnSpMk id="24" creationId="{294F5488-14CB-CC04-6763-C9283BC4C9C2}"/>
          </ac:cxnSpMkLst>
        </pc:cxnChg>
        <pc:cxnChg chg="del mod">
          <ac:chgData name="(학생) 정해찬 (전기전자공학과)" userId="c206e3f8-eda4-4d29-847b-4522f9bfce41" providerId="ADAL" clId="{BB7F5BED-BA20-43BC-A771-AE4B1CA876D4}" dt="2023-01-16T02:42:02.696" v="58" actId="478"/>
          <ac:cxnSpMkLst>
            <pc:docMk/>
            <pc:sldMk cId="854779416" sldId="344"/>
            <ac:cxnSpMk id="25" creationId="{9C222532-74A7-88F3-69DB-8121F9F622B1}"/>
          </ac:cxnSpMkLst>
        </pc:cxnChg>
      </pc:sldChg>
      <pc:sldChg chg="new">
        <pc:chgData name="(학생) 정해찬 (전기전자공학과)" userId="c206e3f8-eda4-4d29-847b-4522f9bfce41" providerId="ADAL" clId="{BB7F5BED-BA20-43BC-A771-AE4B1CA876D4}" dt="2023-01-16T05:13:51.413" v="111" actId="680"/>
        <pc:sldMkLst>
          <pc:docMk/>
          <pc:sldMk cId="2453988393" sldId="347"/>
        </pc:sldMkLst>
      </pc:sldChg>
      <pc:sldChg chg="addSp delSp modSp add mod">
        <pc:chgData name="(학생) 정해찬 (전기전자공학과)" userId="c206e3f8-eda4-4d29-847b-4522f9bfce41" providerId="ADAL" clId="{BB7F5BED-BA20-43BC-A771-AE4B1CA876D4}" dt="2023-01-16T05:50:33.592" v="191" actId="1076"/>
        <pc:sldMkLst>
          <pc:docMk/>
          <pc:sldMk cId="458991966" sldId="348"/>
        </pc:sldMkLst>
        <pc:spChg chg="add mod">
          <ac:chgData name="(학생) 정해찬 (전기전자공학과)" userId="c206e3f8-eda4-4d29-847b-4522f9bfce41" providerId="ADAL" clId="{BB7F5BED-BA20-43BC-A771-AE4B1CA876D4}" dt="2023-01-16T05:14:57.342" v="122" actId="20577"/>
          <ac:spMkLst>
            <pc:docMk/>
            <pc:sldMk cId="458991966" sldId="348"/>
            <ac:spMk id="2" creationId="{2E255C42-BBBA-7E94-05D8-C9462DBD63A8}"/>
          </ac:spMkLst>
        </pc:spChg>
        <pc:spChg chg="del">
          <ac:chgData name="(학생) 정해찬 (전기전자공학과)" userId="c206e3f8-eda4-4d29-847b-4522f9bfce41" providerId="ADAL" clId="{BB7F5BED-BA20-43BC-A771-AE4B1CA876D4}" dt="2023-01-16T05:14:48.664" v="113" actId="478"/>
          <ac:spMkLst>
            <pc:docMk/>
            <pc:sldMk cId="458991966" sldId="348"/>
            <ac:spMk id="16" creationId="{00000000-0000-0000-0000-000000000000}"/>
          </ac:spMkLst>
        </pc:spChg>
        <pc:picChg chg="add mod modCrop">
          <ac:chgData name="(학생) 정해찬 (전기전자공학과)" userId="c206e3f8-eda4-4d29-847b-4522f9bfce41" providerId="ADAL" clId="{BB7F5BED-BA20-43BC-A771-AE4B1CA876D4}" dt="2023-01-16T05:49:05.542" v="170" actId="1076"/>
          <ac:picMkLst>
            <pc:docMk/>
            <pc:sldMk cId="458991966" sldId="348"/>
            <ac:picMk id="6" creationId="{8DF096A7-6124-3DBA-B49B-28E51FE1A24D}"/>
          </ac:picMkLst>
        </pc:picChg>
        <pc:picChg chg="add mod modCrop">
          <ac:chgData name="(학생) 정해찬 (전기전자공학과)" userId="c206e3f8-eda4-4d29-847b-4522f9bfce41" providerId="ADAL" clId="{BB7F5BED-BA20-43BC-A771-AE4B1CA876D4}" dt="2023-01-16T05:48:07.839" v="157" actId="1076"/>
          <ac:picMkLst>
            <pc:docMk/>
            <pc:sldMk cId="458991966" sldId="348"/>
            <ac:picMk id="8" creationId="{DE114182-FD9D-0F76-7D55-45474DC82851}"/>
          </ac:picMkLst>
        </pc:picChg>
        <pc:picChg chg="add mod modCrop">
          <ac:chgData name="(학생) 정해찬 (전기전자공학과)" userId="c206e3f8-eda4-4d29-847b-4522f9bfce41" providerId="ADAL" clId="{BB7F5BED-BA20-43BC-A771-AE4B1CA876D4}" dt="2023-01-16T05:47:36.108" v="152" actId="1076"/>
          <ac:picMkLst>
            <pc:docMk/>
            <pc:sldMk cId="458991966" sldId="348"/>
            <ac:picMk id="13" creationId="{A5869314-724D-FA90-61FC-8BCC4B30DDD6}"/>
          </ac:picMkLst>
        </pc:picChg>
        <pc:picChg chg="del">
          <ac:chgData name="(학생) 정해찬 (전기전자공학과)" userId="c206e3f8-eda4-4d29-847b-4522f9bfce41" providerId="ADAL" clId="{BB7F5BED-BA20-43BC-A771-AE4B1CA876D4}" dt="2023-01-16T05:17:33.464" v="124" actId="478"/>
          <ac:picMkLst>
            <pc:docMk/>
            <pc:sldMk cId="458991966" sldId="348"/>
            <ac:picMk id="14" creationId="{093325DD-834B-299F-455C-37D2955F9EE3}"/>
          </ac:picMkLst>
        </pc:picChg>
        <pc:picChg chg="add mod modCrop">
          <ac:chgData name="(학생) 정해찬 (전기전자공학과)" userId="c206e3f8-eda4-4d29-847b-4522f9bfce41" providerId="ADAL" clId="{BB7F5BED-BA20-43BC-A771-AE4B1CA876D4}" dt="2023-01-16T05:49:39.945" v="178" actId="1076"/>
          <ac:picMkLst>
            <pc:docMk/>
            <pc:sldMk cId="458991966" sldId="348"/>
            <ac:picMk id="17" creationId="{B086EEF2-55CF-6B52-CC8D-638A724D4881}"/>
          </ac:picMkLst>
        </pc:picChg>
        <pc:picChg chg="add mod modCrop">
          <ac:chgData name="(학생) 정해찬 (전기전자공학과)" userId="c206e3f8-eda4-4d29-847b-4522f9bfce41" providerId="ADAL" clId="{BB7F5BED-BA20-43BC-A771-AE4B1CA876D4}" dt="2023-01-16T05:49:43.247" v="179" actId="1076"/>
          <ac:picMkLst>
            <pc:docMk/>
            <pc:sldMk cId="458991966" sldId="348"/>
            <ac:picMk id="18" creationId="{CA1D00D8-BBE9-134D-B64C-972AB815B5A6}"/>
          </ac:picMkLst>
        </pc:picChg>
        <pc:picChg chg="add mod modCrop">
          <ac:chgData name="(학생) 정해찬 (전기전자공학과)" userId="c206e3f8-eda4-4d29-847b-4522f9bfce41" providerId="ADAL" clId="{BB7F5BED-BA20-43BC-A771-AE4B1CA876D4}" dt="2023-01-16T05:49:33.961" v="177" actId="1076"/>
          <ac:picMkLst>
            <pc:docMk/>
            <pc:sldMk cId="458991966" sldId="348"/>
            <ac:picMk id="19" creationId="{C4EF9D45-96F3-F3BE-7EA1-79DF819432A3}"/>
          </ac:picMkLst>
        </pc:picChg>
        <pc:picChg chg="add mod modCrop">
          <ac:chgData name="(학생) 정해찬 (전기전자공학과)" userId="c206e3f8-eda4-4d29-847b-4522f9bfce41" providerId="ADAL" clId="{BB7F5BED-BA20-43BC-A771-AE4B1CA876D4}" dt="2023-01-16T05:49:45.269" v="180" actId="1076"/>
          <ac:picMkLst>
            <pc:docMk/>
            <pc:sldMk cId="458991966" sldId="348"/>
            <ac:picMk id="20" creationId="{1A3EDB26-12E3-EFE9-67D2-2CA81C11D33F}"/>
          </ac:picMkLst>
        </pc:picChg>
        <pc:picChg chg="add mod modCrop">
          <ac:chgData name="(학생) 정해찬 (전기전자공학과)" userId="c206e3f8-eda4-4d29-847b-4522f9bfce41" providerId="ADAL" clId="{BB7F5BED-BA20-43BC-A771-AE4B1CA876D4}" dt="2023-01-16T05:49:27.649" v="176" actId="1076"/>
          <ac:picMkLst>
            <pc:docMk/>
            <pc:sldMk cId="458991966" sldId="348"/>
            <ac:picMk id="22" creationId="{DF53532F-BB54-E0D4-C828-17BAC29593D8}"/>
          </ac:picMkLst>
        </pc:picChg>
        <pc:picChg chg="add del mod modCrop">
          <ac:chgData name="(학생) 정해찬 (전기전자공학과)" userId="c206e3f8-eda4-4d29-847b-4522f9bfce41" providerId="ADAL" clId="{BB7F5BED-BA20-43BC-A771-AE4B1CA876D4}" dt="2023-01-16T05:50:03.998" v="187" actId="478"/>
          <ac:picMkLst>
            <pc:docMk/>
            <pc:sldMk cId="458991966" sldId="348"/>
            <ac:picMk id="23" creationId="{2B5316E0-D028-E7BF-8B3C-80F8DD15D129}"/>
          </ac:picMkLst>
        </pc:picChg>
        <pc:picChg chg="add mod modCrop">
          <ac:chgData name="(학생) 정해찬 (전기전자공학과)" userId="c206e3f8-eda4-4d29-847b-4522f9bfce41" providerId="ADAL" clId="{BB7F5BED-BA20-43BC-A771-AE4B1CA876D4}" dt="2023-01-16T05:50:33.592" v="191" actId="1076"/>
          <ac:picMkLst>
            <pc:docMk/>
            <pc:sldMk cId="458991966" sldId="348"/>
            <ac:picMk id="24" creationId="{A8A584EC-BB0F-91A2-EBCF-90BFF45D41B9}"/>
          </ac:picMkLst>
        </pc:picChg>
        <pc:cxnChg chg="add mod">
          <ac:chgData name="(학생) 정해찬 (전기전자공학과)" userId="c206e3f8-eda4-4d29-847b-4522f9bfce41" providerId="ADAL" clId="{BB7F5BED-BA20-43BC-A771-AE4B1CA876D4}" dt="2023-01-16T05:15:03.946" v="123" actId="14100"/>
          <ac:cxnSpMkLst>
            <pc:docMk/>
            <pc:sldMk cId="458991966" sldId="348"/>
            <ac:cxnSpMk id="3" creationId="{FBFFC58B-C61F-B6A8-9C92-D2ED718C8AF5}"/>
          </ac:cxnSpMkLst>
        </pc:cxnChg>
        <pc:cxnChg chg="del">
          <ac:chgData name="(학생) 정해찬 (전기전자공학과)" userId="c206e3f8-eda4-4d29-847b-4522f9bfce41" providerId="ADAL" clId="{BB7F5BED-BA20-43BC-A771-AE4B1CA876D4}" dt="2023-01-16T05:14:50.775" v="114" actId="478"/>
          <ac:cxnSpMkLst>
            <pc:docMk/>
            <pc:sldMk cId="458991966" sldId="348"/>
            <ac:cxnSpMk id="21" creationId="{00000000-0000-0000-0000-000000000000}"/>
          </ac:cxnSpMkLst>
        </pc:cxnChg>
      </pc:sldChg>
      <pc:sldChg chg="addSp delSp modSp mod">
        <pc:chgData name="(학생) 정해찬 (전기전자공학과)" userId="c206e3f8-eda4-4d29-847b-4522f9bfce41" providerId="ADAL" clId="{BB7F5BED-BA20-43BC-A771-AE4B1CA876D4}" dt="2023-01-19T02:43:39.442" v="478" actId="1076"/>
        <pc:sldMkLst>
          <pc:docMk/>
          <pc:sldMk cId="1235779821" sldId="354"/>
        </pc:sldMkLst>
        <pc:spChg chg="mod">
          <ac:chgData name="(학생) 정해찬 (전기전자공학과)" userId="c206e3f8-eda4-4d29-847b-4522f9bfce41" providerId="ADAL" clId="{BB7F5BED-BA20-43BC-A771-AE4B1CA876D4}" dt="2023-01-19T02:38:44.200" v="387" actId="20577"/>
          <ac:spMkLst>
            <pc:docMk/>
            <pc:sldMk cId="1235779821" sldId="354"/>
            <ac:spMk id="6" creationId="{6FC990B5-A8D9-E627-513A-1DBA9F06B2B0}"/>
          </ac:spMkLst>
        </pc:spChg>
        <pc:spChg chg="add del mod">
          <ac:chgData name="(학생) 정해찬 (전기전자공학과)" userId="c206e3f8-eda4-4d29-847b-4522f9bfce41" providerId="ADAL" clId="{BB7F5BED-BA20-43BC-A771-AE4B1CA876D4}" dt="2023-01-19T02:37:48.005" v="363" actId="478"/>
          <ac:spMkLst>
            <pc:docMk/>
            <pc:sldMk cId="1235779821" sldId="354"/>
            <ac:spMk id="8" creationId="{6A2ACE91-2FC2-C275-FCC1-BDECF7A79000}"/>
          </ac:spMkLst>
        </pc:spChg>
        <pc:spChg chg="add mod">
          <ac:chgData name="(학생) 정해찬 (전기전자공학과)" userId="c206e3f8-eda4-4d29-847b-4522f9bfce41" providerId="ADAL" clId="{BB7F5BED-BA20-43BC-A771-AE4B1CA876D4}" dt="2023-01-19T02:43:39.442" v="478" actId="1076"/>
          <ac:spMkLst>
            <pc:docMk/>
            <pc:sldMk cId="1235779821" sldId="354"/>
            <ac:spMk id="9" creationId="{3A3C82B9-4F03-D670-C99E-DCEB522F852B}"/>
          </ac:spMkLst>
        </pc:spChg>
        <pc:spChg chg="add mod">
          <ac:chgData name="(학생) 정해찬 (전기전자공학과)" userId="c206e3f8-eda4-4d29-847b-4522f9bfce41" providerId="ADAL" clId="{BB7F5BED-BA20-43BC-A771-AE4B1CA876D4}" dt="2023-01-19T02:43:39.442" v="478" actId="1076"/>
          <ac:spMkLst>
            <pc:docMk/>
            <pc:sldMk cId="1235779821" sldId="354"/>
            <ac:spMk id="18" creationId="{6F16919B-1A93-10C7-2964-D738FA2EBABC}"/>
          </ac:spMkLst>
        </pc:spChg>
        <pc:spChg chg="add mod">
          <ac:chgData name="(학생) 정해찬 (전기전자공학과)" userId="c206e3f8-eda4-4d29-847b-4522f9bfce41" providerId="ADAL" clId="{BB7F5BED-BA20-43BC-A771-AE4B1CA876D4}" dt="2023-01-19T02:43:39.442" v="478" actId="1076"/>
          <ac:spMkLst>
            <pc:docMk/>
            <pc:sldMk cId="1235779821" sldId="354"/>
            <ac:spMk id="19" creationId="{D0E3C606-A985-4A4E-1E80-C8490D12DC50}"/>
          </ac:spMkLst>
        </pc:spChg>
        <pc:spChg chg="add mod">
          <ac:chgData name="(학생) 정해찬 (전기전자공학과)" userId="c206e3f8-eda4-4d29-847b-4522f9bfce41" providerId="ADAL" clId="{BB7F5BED-BA20-43BC-A771-AE4B1CA876D4}" dt="2023-01-19T02:43:39.442" v="478" actId="1076"/>
          <ac:spMkLst>
            <pc:docMk/>
            <pc:sldMk cId="1235779821" sldId="354"/>
            <ac:spMk id="20" creationId="{0CD5B835-8AB4-2F95-5D46-6FC82CC602C5}"/>
          </ac:spMkLst>
        </pc:spChg>
        <pc:picChg chg="add mod modCrop">
          <ac:chgData name="(학생) 정해찬 (전기전자공학과)" userId="c206e3f8-eda4-4d29-847b-4522f9bfce41" providerId="ADAL" clId="{BB7F5BED-BA20-43BC-A771-AE4B1CA876D4}" dt="2023-01-19T02:43:39.442" v="478" actId="1076"/>
          <ac:picMkLst>
            <pc:docMk/>
            <pc:sldMk cId="1235779821" sldId="354"/>
            <ac:picMk id="5" creationId="{9DA29D6E-DFDE-B856-8271-5EBAE4A3A68E}"/>
          </ac:picMkLst>
        </pc:picChg>
        <pc:picChg chg="add mod">
          <ac:chgData name="(학생) 정해찬 (전기전자공학과)" userId="c206e3f8-eda4-4d29-847b-4522f9bfce41" providerId="ADAL" clId="{BB7F5BED-BA20-43BC-A771-AE4B1CA876D4}" dt="2023-01-19T02:43:39.442" v="478" actId="1076"/>
          <ac:picMkLst>
            <pc:docMk/>
            <pc:sldMk cId="1235779821" sldId="354"/>
            <ac:picMk id="14" creationId="{7A16CC76-EC91-56DA-399A-FDC0CFECA191}"/>
          </ac:picMkLst>
        </pc:picChg>
        <pc:picChg chg="add mod modCrop">
          <ac:chgData name="(학생) 정해찬 (전기전자공학과)" userId="c206e3f8-eda4-4d29-847b-4522f9bfce41" providerId="ADAL" clId="{BB7F5BED-BA20-43BC-A771-AE4B1CA876D4}" dt="2023-01-19T02:43:39.442" v="478" actId="1076"/>
          <ac:picMkLst>
            <pc:docMk/>
            <pc:sldMk cId="1235779821" sldId="354"/>
            <ac:picMk id="17" creationId="{BC83E7F6-1AE1-F96E-33AA-50E957B0C758}"/>
          </ac:picMkLst>
        </pc:picChg>
      </pc:sldChg>
      <pc:sldChg chg="addSp modSp del mod">
        <pc:chgData name="(학생) 정해찬 (전기전자공학과)" userId="c206e3f8-eda4-4d29-847b-4522f9bfce41" providerId="ADAL" clId="{BB7F5BED-BA20-43BC-A771-AE4B1CA876D4}" dt="2023-01-19T02:43:52.946" v="479" actId="47"/>
        <pc:sldMkLst>
          <pc:docMk/>
          <pc:sldMk cId="3950430780" sldId="355"/>
        </pc:sldMkLst>
        <pc:picChg chg="add mod">
          <ac:chgData name="(학생) 정해찬 (전기전자공학과)" userId="c206e3f8-eda4-4d29-847b-4522f9bfce41" providerId="ADAL" clId="{BB7F5BED-BA20-43BC-A771-AE4B1CA876D4}" dt="2023-01-19T02:40:45.718" v="414" actId="1076"/>
          <ac:picMkLst>
            <pc:docMk/>
            <pc:sldMk cId="3950430780" sldId="355"/>
            <ac:picMk id="4" creationId="{0FA233EB-8A85-4997-A44D-8ABEC8802AC7}"/>
          </ac:picMkLst>
        </pc:picChg>
      </pc:sldChg>
      <pc:sldChg chg="modSp mod">
        <pc:chgData name="(학생) 정해찬 (전기전자공학과)" userId="c206e3f8-eda4-4d29-847b-4522f9bfce41" providerId="ADAL" clId="{BB7F5BED-BA20-43BC-A771-AE4B1CA876D4}" dt="2023-01-19T02:45:24.835" v="481" actId="1076"/>
        <pc:sldMkLst>
          <pc:docMk/>
          <pc:sldMk cId="1873364284" sldId="356"/>
        </pc:sldMkLst>
        <pc:picChg chg="mod">
          <ac:chgData name="(학생) 정해찬 (전기전자공학과)" userId="c206e3f8-eda4-4d29-847b-4522f9bfce41" providerId="ADAL" clId="{BB7F5BED-BA20-43BC-A771-AE4B1CA876D4}" dt="2023-01-19T02:45:24.835" v="481" actId="1076"/>
          <ac:picMkLst>
            <pc:docMk/>
            <pc:sldMk cId="1873364284" sldId="356"/>
            <ac:picMk id="7" creationId="{C0D926CC-8A97-9809-A583-8C2C42E55079}"/>
          </ac:picMkLst>
        </pc:picChg>
      </pc:sldChg>
      <pc:sldChg chg="modSp mod">
        <pc:chgData name="(학생) 정해찬 (전기전자공학과)" userId="c206e3f8-eda4-4d29-847b-4522f9bfce41" providerId="ADAL" clId="{BB7F5BED-BA20-43BC-A771-AE4B1CA876D4}" dt="2023-01-19T02:53:25.679" v="492"/>
        <pc:sldMkLst>
          <pc:docMk/>
          <pc:sldMk cId="3470384319" sldId="357"/>
        </pc:sldMkLst>
        <pc:spChg chg="mod">
          <ac:chgData name="(학생) 정해찬 (전기전자공학과)" userId="c206e3f8-eda4-4d29-847b-4522f9bfce41" providerId="ADAL" clId="{BB7F5BED-BA20-43BC-A771-AE4B1CA876D4}" dt="2023-01-19T02:53:25.679" v="492"/>
          <ac:spMkLst>
            <pc:docMk/>
            <pc:sldMk cId="3470384319" sldId="357"/>
            <ac:spMk id="4" creationId="{3B2D3EAC-A8C3-9619-B3B3-906432BAFCCB}"/>
          </ac:spMkLst>
        </pc:spChg>
      </pc:sldChg>
      <pc:sldChg chg="modNotesTx">
        <pc:chgData name="(학생) 정해찬 (전기전자공학과)" userId="c206e3f8-eda4-4d29-847b-4522f9bfce41" providerId="ADAL" clId="{BB7F5BED-BA20-43BC-A771-AE4B1CA876D4}" dt="2023-01-19T02:57:43.662" v="504" actId="20577"/>
        <pc:sldMkLst>
          <pc:docMk/>
          <pc:sldMk cId="694128007" sldId="360"/>
        </pc:sldMkLst>
      </pc:sldChg>
      <pc:sldChg chg="addSp modSp mod">
        <pc:chgData name="(학생) 정해찬 (전기전자공학과)" userId="c206e3f8-eda4-4d29-847b-4522f9bfce41" providerId="ADAL" clId="{BB7F5BED-BA20-43BC-A771-AE4B1CA876D4}" dt="2023-01-19T04:57:04.706" v="684" actId="1076"/>
        <pc:sldMkLst>
          <pc:docMk/>
          <pc:sldMk cId="313892407" sldId="375"/>
        </pc:sldMkLst>
        <pc:spChg chg="add mod">
          <ac:chgData name="(학생) 정해찬 (전기전자공학과)" userId="c206e3f8-eda4-4d29-847b-4522f9bfce41" providerId="ADAL" clId="{BB7F5BED-BA20-43BC-A771-AE4B1CA876D4}" dt="2023-01-19T04:57:04.706" v="684" actId="1076"/>
          <ac:spMkLst>
            <pc:docMk/>
            <pc:sldMk cId="313892407" sldId="375"/>
            <ac:spMk id="3" creationId="{9F4453BC-C580-BEB1-793C-7274AEF7B14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EC338-B2F1-4DC2-8FEE-C153F5734D0E}" type="datetimeFigureOut">
              <a:rPr lang="ko-KR" altLang="en-US" smtClean="0"/>
              <a:t>2023-02-03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D2BAC-CB12-458C-9262-E83AC9A7C76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090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hoiem.web.engr.illinois.edu/publications/eccv2012_detanalysis_derek.pdf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339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추후 나중에 </a:t>
            </a:r>
            <a:r>
              <a:rPr lang="en-US" altLang="ko-KR" dirty="0"/>
              <a:t>loss function</a:t>
            </a:r>
            <a:r>
              <a:rPr lang="ko-KR" altLang="en-US" dirty="0"/>
              <a:t>이라는 </a:t>
            </a:r>
            <a:r>
              <a:rPr lang="en-US" altLang="ko-KR" dirty="0"/>
              <a:t>Bounding box</a:t>
            </a:r>
            <a:r>
              <a:rPr lang="ko-KR" altLang="en-US" dirty="0"/>
              <a:t>를 설계하는 과정에서 사용된다고 집고 넘어가면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380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임의로 사진을 </a:t>
            </a:r>
            <a:r>
              <a:rPr lang="en-US" altLang="ko-KR" dirty="0"/>
              <a:t>7X7 grid</a:t>
            </a:r>
            <a:r>
              <a:rPr lang="ko-KR" altLang="en-US" dirty="0"/>
              <a:t>로 나누고 각각의 </a:t>
            </a:r>
            <a:r>
              <a:rPr lang="en-US" altLang="ko-KR" dirty="0"/>
              <a:t>grid </a:t>
            </a:r>
            <a:r>
              <a:rPr lang="ko-KR" altLang="en-US" dirty="0"/>
              <a:t>안에 두개의 </a:t>
            </a:r>
            <a:r>
              <a:rPr lang="en-US" altLang="ko-KR" dirty="0"/>
              <a:t>bounding box</a:t>
            </a:r>
            <a:r>
              <a:rPr lang="ko-KR" altLang="en-US" dirty="0"/>
              <a:t>를 예측하도록 설계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VOC </a:t>
            </a:r>
            <a:r>
              <a:rPr lang="ko-KR" altLang="en-US" dirty="0"/>
              <a:t>자료를 활용하였는데 물체의 종류인 </a:t>
            </a:r>
            <a:r>
              <a:rPr lang="en-US" altLang="ko-KR" dirty="0"/>
              <a:t>class</a:t>
            </a:r>
            <a:r>
              <a:rPr lang="ko-KR" altLang="en-US" dirty="0"/>
              <a:t>를 </a:t>
            </a:r>
            <a:r>
              <a:rPr lang="en-US" altLang="ko-KR" dirty="0"/>
              <a:t>20</a:t>
            </a:r>
            <a:r>
              <a:rPr lang="ko-KR" altLang="en-US" dirty="0"/>
              <a:t>개로 </a:t>
            </a:r>
            <a:r>
              <a:rPr lang="ko-KR" altLang="en-US" dirty="0" err="1"/>
              <a:t>재공</a:t>
            </a:r>
            <a:r>
              <a:rPr lang="ko-KR" altLang="en-US" dirty="0"/>
              <a:t> 하였음으로 다음과 같은 </a:t>
            </a:r>
            <a:r>
              <a:rPr lang="en-US" altLang="ko-KR" dirty="0"/>
              <a:t>tensors</a:t>
            </a:r>
            <a:r>
              <a:rPr lang="ko-KR" altLang="en-US" dirty="0"/>
              <a:t>로 데이터 추출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4058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24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개의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convolution layer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를 통해 이미지의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feature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를 추출해내는 작업을 거친 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,</a:t>
            </a:r>
            <a:endParaRPr lang="ko-KR" altLang="en-US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2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개의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fully connected layer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를 통해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bounding box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좌표와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class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anum Gothic"/>
              </a:rPr>
              <a:t>확률을 추측합니다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anum Gothic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753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002856"/>
                </a:solidFill>
              </a:rPr>
              <a:t>Pretrained Network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사전에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GoogLeNet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이용하여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ImageNet 1000-class dataset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을 사전에 학습한 결과를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Fine-Tuning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한 네트워크를 말합니다</a:t>
            </a:r>
            <a:endParaRPr lang="en-US" altLang="ko-KR" dirty="0"/>
          </a:p>
          <a:p>
            <a:r>
              <a:rPr lang="en-US" altLang="ko-KR" b="1" dirty="0"/>
              <a:t>Reduction Layer</a:t>
            </a: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Conv layer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깊어질수록 정확도는 높아지지만 이를 통과할 때 사용하는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filter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연산에서 시간이 많이 소요 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dirty="0"/>
              <a:t>이를 극복하고자 </a:t>
            </a:r>
            <a:r>
              <a:rPr lang="en-US" altLang="ko-KR" dirty="0" err="1"/>
              <a:t>GoogLeNet</a:t>
            </a:r>
            <a:r>
              <a:rPr lang="ko-KR" altLang="en-US" dirty="0"/>
              <a:t>을 활용</a:t>
            </a:r>
            <a:endParaRPr lang="en-US" altLang="ko-KR" dirty="0"/>
          </a:p>
          <a:p>
            <a:r>
              <a:rPr lang="en-US" altLang="ko-KR" b="1" dirty="0"/>
              <a:t>Training Network</a:t>
            </a: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Pretrained Network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학습한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feature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이용하여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C(class probabilities)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B(Bounding box)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학습하고 예측하는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network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YOLO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예측 모델은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SxSx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(B*5+C)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개의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parameter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결과로 출력하는데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PASCAL VOC dataset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20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개의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class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가졌고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grid cell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7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이므로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1470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개의 값이 출력된다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180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Loss function</a:t>
            </a:r>
            <a:r>
              <a:rPr lang="ko-KR" altLang="en-US" dirty="0"/>
              <a:t>을 구성할 때 </a:t>
            </a:r>
            <a:r>
              <a:rPr lang="ko-KR" altLang="en-US" dirty="0" err="1"/>
              <a:t>고려해준점</a:t>
            </a:r>
            <a:endParaRPr lang="en-US" altLang="ko-KR" dirty="0"/>
          </a:p>
          <a:p>
            <a:r>
              <a:rPr lang="ko-KR" altLang="en-US" dirty="0"/>
              <a:t>네트워크 출력인 </a:t>
            </a:r>
            <a:r>
              <a:rPr lang="en-US" altLang="ko-KR" dirty="0"/>
              <a:t>height</a:t>
            </a:r>
            <a:r>
              <a:rPr lang="ko-KR" altLang="en-US" dirty="0"/>
              <a:t>와 </a:t>
            </a:r>
            <a:r>
              <a:rPr lang="en-US" altLang="ko-KR" dirty="0"/>
              <a:t>width</a:t>
            </a:r>
            <a:r>
              <a:rPr lang="ko-KR" altLang="en-US" dirty="0"/>
              <a:t>를 </a:t>
            </a:r>
            <a:r>
              <a:rPr lang="en-US" altLang="ko-KR" dirty="0"/>
              <a:t>normalize</a:t>
            </a:r>
            <a:r>
              <a:rPr lang="ko-KR" altLang="en-US" dirty="0"/>
              <a:t>를 통해 </a:t>
            </a:r>
            <a:r>
              <a:rPr lang="en-US" altLang="ko-KR" dirty="0"/>
              <a:t>0~1</a:t>
            </a:r>
            <a:r>
              <a:rPr lang="ko-KR" altLang="en-US" dirty="0"/>
              <a:t>사이로 </a:t>
            </a:r>
            <a:r>
              <a:rPr lang="ko-KR" altLang="en-US" dirty="0" err="1"/>
              <a:t>정규화시킨다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Bbox</a:t>
            </a:r>
            <a:r>
              <a:rPr lang="ko-KR" altLang="en-US" dirty="0"/>
              <a:t>의 좌표인 </a:t>
            </a:r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ko-KR" altLang="en-US" dirty="0"/>
              <a:t>또한 </a:t>
            </a:r>
            <a:r>
              <a:rPr lang="en-US" altLang="ko-KR" dirty="0"/>
              <a:t>parameterize</a:t>
            </a:r>
            <a:r>
              <a:rPr lang="ko-KR" altLang="en-US" dirty="0"/>
              <a:t>를 통해 </a:t>
            </a:r>
            <a:r>
              <a:rPr lang="en-US" altLang="ko-KR" dirty="0"/>
              <a:t>0~1</a:t>
            </a:r>
            <a:r>
              <a:rPr lang="ko-KR" altLang="en-US" dirty="0"/>
              <a:t>의 값으로 만든다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activation function</a:t>
            </a:r>
            <a:r>
              <a:rPr lang="ko-KR" altLang="en-US" dirty="0"/>
              <a:t>으로는 </a:t>
            </a:r>
            <a:r>
              <a:rPr lang="en-US" altLang="ko-KR" dirty="0"/>
              <a:t>Leaky </a:t>
            </a:r>
            <a:r>
              <a:rPr lang="en-US" altLang="ko-KR" dirty="0" err="1"/>
              <a:t>ReLU</a:t>
            </a:r>
            <a:r>
              <a:rPr lang="en-US" altLang="ko-KR" dirty="0"/>
              <a:t>(0.1)</a:t>
            </a:r>
            <a:r>
              <a:rPr lang="ko-KR" altLang="en-US" dirty="0"/>
              <a:t>을 사용하였다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optimize</a:t>
            </a:r>
            <a:r>
              <a:rPr lang="ko-KR" altLang="en-US" dirty="0"/>
              <a:t>를 위해 </a:t>
            </a:r>
            <a:r>
              <a:rPr lang="en-US" altLang="ko-KR" dirty="0"/>
              <a:t>sum-squared error</a:t>
            </a:r>
            <a:r>
              <a:rPr lang="ko-KR" altLang="en-US" dirty="0"/>
              <a:t>를 사용한다</a:t>
            </a:r>
            <a:r>
              <a:rPr lang="en-US" altLang="ko-KR" dirty="0"/>
              <a:t>.(SSE)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286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객체를 포함하고 있지 않은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grid cell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confidence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값이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갖습니다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이는 객체를 포함한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grid cell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gradient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폭발하게 하고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model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 불안정하게 만듭니다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 문제를 해결하기 위해서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바운딩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박스의 좌표에 대한 손실을 증가시키고 객체를 포함하고 있지 않은 박스에 대한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confidence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손실을 감소시킵니다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이를 실행하기 위해 두 가지 파라미터를 사용합니다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724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문제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객체를 포함하고 있지 않은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grid cell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confidence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값이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갖습니다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이는 객체를 포함한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grid cell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gradient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폭발하게 하고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model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 불안정하게 만듭니다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 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솔류션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 문제를 해결하기 위해서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바운딩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박스의 좌표에 대한 손실을 증가시키고 객체를 포함하고 있지 않은 박스에 대한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confidence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손실을 감소시킵니다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이를 실행하기 위해 두 가지 파라미터를 사용합니다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 위 두 가지 파라미터로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localization error(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바운딩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박스 좌표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classification error(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잘못된 클래스 분류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 가중치를 다르게 부여하게 됩니다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0731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문제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 :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작은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bounding box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가 큰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bounding box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보다 작은 위치 변화에 더 민감합니다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큰 객체를 둘러싸는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bounding box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는 조금 움직여도 여전히 큰 객체를 잘 감싸지만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작은 객체를 둘러싸는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bounding box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는 조금만 움직여도 작은 객체를 벗어나게 됩니다</a:t>
            </a:r>
            <a:endParaRPr lang="en-US" altLang="ko-KR" b="0" i="0" dirty="0">
              <a:solidFill>
                <a:srgbClr val="333333"/>
              </a:solidFill>
              <a:effectLst/>
              <a:latin typeface="Spoqa Han Sans"/>
            </a:endParaRPr>
          </a:p>
          <a:p>
            <a:r>
              <a:rPr lang="ko-KR" altLang="en-US" dirty="0"/>
              <a:t>솔루션 </a:t>
            </a:r>
            <a:r>
              <a:rPr lang="en-US" altLang="ko-KR" dirty="0"/>
              <a:t>: </a:t>
            </a:r>
            <a:r>
              <a:rPr lang="ko-KR" altLang="en-US" dirty="0"/>
              <a:t>너비와 높이에 </a:t>
            </a:r>
            <a:r>
              <a:rPr lang="en-US" altLang="ko-KR" dirty="0"/>
              <a:t>square root</a:t>
            </a:r>
            <a:r>
              <a:rPr lang="ko-KR" altLang="en-US" dirty="0"/>
              <a:t>를 취해  증가율에 따른 </a:t>
            </a:r>
            <a:r>
              <a:rPr lang="en-US" altLang="ko-KR" dirty="0"/>
              <a:t>loss</a:t>
            </a:r>
            <a:r>
              <a:rPr lang="ko-KR" altLang="en-US" dirty="0"/>
              <a:t>에 대한 가중치를 감소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802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5629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effectLst/>
                <a:latin typeface="Spoqa Han Sans"/>
              </a:rPr>
              <a:t>(1) Object</a:t>
            </a:r>
            <a:r>
              <a:rPr lang="ko-KR" altLang="en-US" b="0" i="0" dirty="0">
                <a:effectLst/>
                <a:latin typeface="Spoqa Han Sans"/>
              </a:rPr>
              <a:t>가 존재하는 그리드 셀 </a:t>
            </a:r>
            <a:r>
              <a:rPr lang="en-US" altLang="ko-KR" b="0" i="0" dirty="0">
                <a:effectLst/>
                <a:latin typeface="Spoqa Han Sans"/>
              </a:rPr>
              <a:t>i</a:t>
            </a:r>
            <a:r>
              <a:rPr lang="ko-KR" altLang="en-US" b="0" i="0" dirty="0">
                <a:effectLst/>
                <a:latin typeface="Spoqa Han Sans"/>
              </a:rPr>
              <a:t>의 </a:t>
            </a:r>
            <a:r>
              <a:rPr lang="en-US" altLang="ko-KR" b="0" i="0" dirty="0">
                <a:effectLst/>
                <a:latin typeface="Spoqa Han Sans"/>
              </a:rPr>
              <a:t>bounding box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predictor </a:t>
            </a:r>
            <a:r>
              <a:rPr lang="en-US" altLang="ko-KR" b="0" i="0" dirty="0">
                <a:effectLst/>
                <a:latin typeface="Spoqa Han Sans"/>
              </a:rPr>
              <a:t>j</a:t>
            </a:r>
            <a:r>
              <a:rPr lang="ko-KR" altLang="en-US" b="0" i="0" dirty="0">
                <a:effectLst/>
                <a:latin typeface="Spoqa Han Sans"/>
              </a:rPr>
              <a:t>에 대해</a:t>
            </a:r>
            <a:r>
              <a:rPr lang="en-US" altLang="ko-KR" b="0" i="0" dirty="0">
                <a:effectLst/>
                <a:latin typeface="Spoqa Han Sans"/>
              </a:rPr>
              <a:t>, x</a:t>
            </a:r>
            <a:r>
              <a:rPr lang="ko-KR" altLang="en-US" b="0" i="0" dirty="0">
                <a:effectLst/>
                <a:latin typeface="Spoqa Han Sans"/>
              </a:rPr>
              <a:t>와 </a:t>
            </a:r>
            <a:r>
              <a:rPr lang="en-US" altLang="ko-KR" b="0" i="0" dirty="0">
                <a:effectLst/>
                <a:latin typeface="Spoqa Han Sans"/>
              </a:rPr>
              <a:t>y</a:t>
            </a:r>
            <a:r>
              <a:rPr lang="ko-KR" altLang="en-US" b="0" i="0" dirty="0">
                <a:effectLst/>
                <a:latin typeface="Spoqa Han Sans"/>
              </a:rPr>
              <a:t>의 </a:t>
            </a:r>
            <a:r>
              <a:rPr lang="en-US" altLang="ko-KR" b="0" i="0" dirty="0">
                <a:effectLst/>
                <a:latin typeface="Spoqa Han Sans"/>
              </a:rPr>
              <a:t>loss</a:t>
            </a:r>
            <a:r>
              <a:rPr lang="ko-KR" altLang="en-US" b="0" i="0" dirty="0">
                <a:effectLst/>
                <a:latin typeface="Spoqa Han Sans"/>
              </a:rPr>
              <a:t>를 계산</a:t>
            </a:r>
            <a:endParaRPr lang="en-US" altLang="ko-KR" b="0" i="0" dirty="0">
              <a:solidFill>
                <a:srgbClr val="333333"/>
              </a:solidFill>
              <a:effectLst/>
              <a:latin typeface="Spoqa Han Sans"/>
            </a:endParaRPr>
          </a:p>
          <a:p>
            <a:r>
              <a:rPr lang="en-US" altLang="ko-KR" b="0" i="0" dirty="0">
                <a:effectLst/>
                <a:latin typeface="Spoqa Han Sans"/>
              </a:rPr>
              <a:t>(2) Object</a:t>
            </a:r>
            <a:r>
              <a:rPr lang="ko-KR" altLang="en-US" b="0" i="0" dirty="0">
                <a:effectLst/>
                <a:latin typeface="Spoqa Han Sans"/>
              </a:rPr>
              <a:t>가 존재하는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그리드 셀</a:t>
            </a:r>
            <a:r>
              <a:rPr lang="ko-KR" altLang="en-US" b="0" i="0" dirty="0">
                <a:effectLst/>
                <a:latin typeface="Spoqa Han Sans"/>
              </a:rPr>
              <a:t> </a:t>
            </a:r>
            <a:r>
              <a:rPr lang="en-US" altLang="ko-KR" b="0" i="0" dirty="0">
                <a:effectLst/>
                <a:latin typeface="Spoqa Han Sans"/>
              </a:rPr>
              <a:t>i</a:t>
            </a:r>
            <a:r>
              <a:rPr lang="ko-KR" altLang="en-US" b="0" i="0" dirty="0">
                <a:effectLst/>
                <a:latin typeface="Spoqa Han Sans"/>
              </a:rPr>
              <a:t>의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bounding box predictor</a:t>
            </a:r>
            <a:r>
              <a:rPr lang="en-US" altLang="ko-KR" b="0" i="0" dirty="0">
                <a:effectLst/>
                <a:latin typeface="Spoqa Han Sans"/>
              </a:rPr>
              <a:t> j</a:t>
            </a:r>
            <a:r>
              <a:rPr lang="ko-KR" altLang="en-US" b="0" i="0" dirty="0">
                <a:effectLst/>
                <a:latin typeface="Spoqa Han Sans"/>
              </a:rPr>
              <a:t>에 대해</a:t>
            </a:r>
            <a:r>
              <a:rPr lang="en-US" altLang="ko-KR" b="0" i="0" dirty="0">
                <a:effectLst/>
                <a:latin typeface="Spoqa Han Sans"/>
              </a:rPr>
              <a:t>, w</a:t>
            </a:r>
            <a:r>
              <a:rPr lang="ko-KR" altLang="en-US" b="0" i="0" dirty="0">
                <a:effectLst/>
                <a:latin typeface="Spoqa Han Sans"/>
              </a:rPr>
              <a:t>와 </a:t>
            </a:r>
            <a:r>
              <a:rPr lang="en-US" altLang="ko-KR" b="0" i="0" dirty="0">
                <a:effectLst/>
                <a:latin typeface="Spoqa Han Sans"/>
              </a:rPr>
              <a:t>h</a:t>
            </a:r>
            <a:r>
              <a:rPr lang="ko-KR" altLang="en-US" b="0" i="0" dirty="0">
                <a:effectLst/>
                <a:latin typeface="Spoqa Han Sans"/>
              </a:rPr>
              <a:t>의 </a:t>
            </a:r>
            <a:r>
              <a:rPr lang="en-US" altLang="ko-KR" b="0" i="0" dirty="0">
                <a:effectLst/>
                <a:latin typeface="Spoqa Han Sans"/>
              </a:rPr>
              <a:t>loss</a:t>
            </a:r>
            <a:r>
              <a:rPr lang="ko-KR" altLang="en-US" b="0" i="0" dirty="0">
                <a:effectLst/>
                <a:latin typeface="Spoqa Han Sans"/>
              </a:rPr>
              <a:t>를 계산</a:t>
            </a:r>
            <a:endParaRPr lang="en-US" altLang="ko-KR" b="0" i="0" dirty="0">
              <a:solidFill>
                <a:srgbClr val="333333"/>
              </a:solidFill>
              <a:effectLst/>
              <a:latin typeface="Spoqa Han Sans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큰 객체를 둘러싸는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bounding box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는 조금 움직여도 여전히 큰 객체를 잘 감싸지만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작은 객체를 둘러싸는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bounding box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는 조금만 움직여도 작은 객체를 벗어나게 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이를 개선하기 위해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bounding box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의 너비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(width)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와 높이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(height)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square root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를 취해주었습니다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너비와 높이에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square root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를 취해주면 너비와 높이가 커짐에 따라 그 증가율이 감소해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loss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에 대한 가중치를 감소시키는 효과가 있기 때문입니다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747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625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effectLst/>
                <a:latin typeface="Spoqa Han Sans"/>
              </a:rPr>
              <a:t>(3) Object</a:t>
            </a:r>
            <a:r>
              <a:rPr lang="ko-KR" altLang="en-US" b="0" i="0" dirty="0">
                <a:effectLst/>
                <a:latin typeface="Spoqa Han Sans"/>
              </a:rPr>
              <a:t>가 존재하는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그리드 셀</a:t>
            </a:r>
            <a:r>
              <a:rPr lang="ko-KR" altLang="en-US" b="0" i="0" dirty="0">
                <a:effectLst/>
                <a:latin typeface="Spoqa Han Sans"/>
              </a:rPr>
              <a:t> </a:t>
            </a:r>
            <a:r>
              <a:rPr lang="en-US" altLang="ko-KR" b="0" i="0" dirty="0">
                <a:effectLst/>
                <a:latin typeface="Spoqa Han Sans"/>
              </a:rPr>
              <a:t>i</a:t>
            </a:r>
            <a:r>
              <a:rPr lang="ko-KR" altLang="en-US" b="0" i="0" dirty="0">
                <a:effectLst/>
                <a:latin typeface="Spoqa Han Sans"/>
              </a:rPr>
              <a:t>의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bounding box predictor </a:t>
            </a:r>
            <a:r>
              <a:rPr lang="en-US" altLang="ko-KR" b="0" i="0" dirty="0">
                <a:effectLst/>
                <a:latin typeface="Spoqa Han Sans"/>
              </a:rPr>
              <a:t>j</a:t>
            </a:r>
            <a:r>
              <a:rPr lang="ko-KR" altLang="en-US" b="0" i="0" dirty="0">
                <a:effectLst/>
                <a:latin typeface="Spoqa Han Sans"/>
              </a:rPr>
              <a:t>에 대해</a:t>
            </a:r>
            <a:r>
              <a:rPr lang="en-US" altLang="ko-KR" b="0" i="0" dirty="0">
                <a:effectLst/>
                <a:latin typeface="Spoqa Han Sans"/>
              </a:rPr>
              <a:t>, confidence score</a:t>
            </a:r>
            <a:r>
              <a:rPr lang="ko-KR" altLang="en-US" b="0" i="0" dirty="0">
                <a:effectLst/>
                <a:latin typeface="Spoqa Han Sans"/>
              </a:rPr>
              <a:t>의 </a:t>
            </a:r>
            <a:r>
              <a:rPr lang="en-US" altLang="ko-KR" b="0" i="0" dirty="0">
                <a:effectLst/>
                <a:latin typeface="Spoqa Han Sans"/>
              </a:rPr>
              <a:t>loss</a:t>
            </a:r>
            <a:r>
              <a:rPr lang="ko-KR" altLang="en-US" b="0" i="0" dirty="0">
                <a:effectLst/>
                <a:latin typeface="Spoqa Han Sans"/>
              </a:rPr>
              <a:t>를 계산</a:t>
            </a:r>
            <a:endParaRPr lang="en-US" altLang="ko-KR" b="0" i="0" dirty="0">
              <a:effectLst/>
              <a:latin typeface="Spoqa Han Sans"/>
            </a:endParaRPr>
          </a:p>
          <a:p>
            <a:r>
              <a:rPr lang="en-US" altLang="ko-KR" b="0" i="0" dirty="0">
                <a:effectLst/>
                <a:latin typeface="Spoqa Han Sans"/>
              </a:rPr>
              <a:t>(4) Object</a:t>
            </a:r>
            <a:r>
              <a:rPr lang="ko-KR" altLang="en-US" b="0" i="0" dirty="0">
                <a:effectLst/>
                <a:latin typeface="Spoqa Han Sans"/>
              </a:rPr>
              <a:t>가 존재하지 않는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그리드 셀</a:t>
            </a:r>
            <a:r>
              <a:rPr lang="ko-KR" altLang="en-US" b="0" i="0" dirty="0">
                <a:effectLst/>
                <a:latin typeface="Spoqa Han Sans"/>
              </a:rPr>
              <a:t> </a:t>
            </a:r>
            <a:r>
              <a:rPr lang="en-US" altLang="ko-KR" b="0" i="0" dirty="0">
                <a:effectLst/>
                <a:latin typeface="Spoqa Han Sans"/>
              </a:rPr>
              <a:t>i</a:t>
            </a:r>
            <a:r>
              <a:rPr lang="ko-KR" altLang="en-US" b="0" i="0" dirty="0">
                <a:effectLst/>
                <a:latin typeface="Spoqa Han Sans"/>
              </a:rPr>
              <a:t>의 </a:t>
            </a:r>
            <a:r>
              <a:rPr lang="en-US" altLang="ko-KR" b="0" i="0" dirty="0">
                <a:effectLst/>
                <a:latin typeface="Spoqa Han Sans"/>
              </a:rPr>
              <a:t>bounding box predictor j</a:t>
            </a:r>
            <a:r>
              <a:rPr lang="ko-KR" altLang="en-US" b="0" i="0" dirty="0">
                <a:effectLst/>
                <a:latin typeface="Spoqa Han Sans"/>
              </a:rPr>
              <a:t>에 대해</a:t>
            </a:r>
            <a:r>
              <a:rPr lang="en-US" altLang="ko-KR" b="0" i="0" dirty="0">
                <a:effectLst/>
                <a:latin typeface="Spoqa Han Sans"/>
              </a:rPr>
              <a:t>, confidence score</a:t>
            </a:r>
            <a:r>
              <a:rPr lang="ko-KR" altLang="en-US" b="0" i="0" dirty="0">
                <a:effectLst/>
                <a:latin typeface="Spoqa Han Sans"/>
              </a:rPr>
              <a:t>의 </a:t>
            </a:r>
            <a:r>
              <a:rPr lang="en-US" altLang="ko-KR" b="0" i="0" dirty="0">
                <a:effectLst/>
                <a:latin typeface="Spoqa Han Sans"/>
              </a:rPr>
              <a:t>loss</a:t>
            </a:r>
            <a:r>
              <a:rPr lang="ko-KR" altLang="en-US" b="0" i="0" dirty="0">
                <a:effectLst/>
                <a:latin typeface="Spoqa Han Sans"/>
              </a:rPr>
              <a:t>를 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515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effectLst/>
                <a:latin typeface="Spoqa Han Sans"/>
              </a:rPr>
              <a:t>(5) Object</a:t>
            </a:r>
            <a:r>
              <a:rPr lang="ko-KR" altLang="en-US" b="0" i="0" dirty="0">
                <a:effectLst/>
                <a:latin typeface="Spoqa Han Sans"/>
              </a:rPr>
              <a:t>가 존재하는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그리드 셀</a:t>
            </a:r>
            <a:r>
              <a:rPr lang="ko-KR" altLang="en-US" b="0" i="0" dirty="0">
                <a:effectLst/>
                <a:latin typeface="Spoqa Han Sans"/>
              </a:rPr>
              <a:t> </a:t>
            </a:r>
            <a:r>
              <a:rPr lang="en-US" altLang="ko-KR" b="0" i="0" dirty="0">
                <a:effectLst/>
                <a:latin typeface="Spoqa Han Sans"/>
              </a:rPr>
              <a:t>i</a:t>
            </a:r>
            <a:r>
              <a:rPr lang="ko-KR" altLang="en-US" b="0" i="0" dirty="0">
                <a:effectLst/>
                <a:latin typeface="Spoqa Han Sans"/>
              </a:rPr>
              <a:t>에 대해</a:t>
            </a:r>
            <a:r>
              <a:rPr lang="en-US" altLang="ko-KR" b="0" i="0" dirty="0">
                <a:effectLst/>
                <a:latin typeface="Spoqa Han Sans"/>
              </a:rPr>
              <a:t>, conditional class probability</a:t>
            </a:r>
            <a:r>
              <a:rPr lang="ko-KR" altLang="en-US" b="0" i="0" dirty="0">
                <a:effectLst/>
                <a:latin typeface="Spoqa Han Sans"/>
              </a:rPr>
              <a:t>의 </a:t>
            </a:r>
            <a:r>
              <a:rPr lang="en-US" altLang="ko-KR" b="0" i="0" dirty="0">
                <a:effectLst/>
                <a:latin typeface="Spoqa Han Sans"/>
              </a:rPr>
              <a:t>loss</a:t>
            </a:r>
            <a:r>
              <a:rPr lang="ko-KR" altLang="en-US" b="0" i="0" dirty="0">
                <a:effectLst/>
                <a:latin typeface="Spoqa Han Sans"/>
              </a:rPr>
              <a:t>를 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257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7090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기준점 </a:t>
            </a:r>
            <a:r>
              <a:rPr lang="en-US" altLang="ko-KR" dirty="0"/>
              <a:t>Confidence score </a:t>
            </a:r>
            <a:r>
              <a:rPr lang="ko-KR" altLang="en-US" dirty="0"/>
              <a:t>낮은 </a:t>
            </a:r>
            <a:r>
              <a:rPr lang="en-US" altLang="ko-KR" dirty="0"/>
              <a:t>Bounding box</a:t>
            </a:r>
            <a:r>
              <a:rPr lang="ko-KR" altLang="en-US" dirty="0"/>
              <a:t>는 생략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en-US" altLang="ko-KR" dirty="0"/>
              <a:t>Confidence Score</a:t>
            </a:r>
            <a:r>
              <a:rPr lang="ko-KR" altLang="en-US" dirty="0"/>
              <a:t>이 가장 높은 </a:t>
            </a:r>
            <a:r>
              <a:rPr lang="en-US" altLang="ko-KR" dirty="0"/>
              <a:t>Bounding</a:t>
            </a:r>
            <a:r>
              <a:rPr lang="ko-KR" altLang="en-US" dirty="0"/>
              <a:t> </a:t>
            </a:r>
            <a:r>
              <a:rPr lang="en-US" altLang="ko-KR" dirty="0"/>
              <a:t>box</a:t>
            </a:r>
            <a:r>
              <a:rPr lang="ko-KR" altLang="en-US" dirty="0"/>
              <a:t>부터 내림차순으로 배열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첫 번째 배열부터 각각 </a:t>
            </a:r>
            <a:r>
              <a:rPr lang="en-US" altLang="ko-KR" dirty="0"/>
              <a:t>Bounding box</a:t>
            </a:r>
            <a:r>
              <a:rPr lang="ko-KR" altLang="en-US" dirty="0"/>
              <a:t>와 비교를 진행할 때 두 </a:t>
            </a:r>
            <a:r>
              <a:rPr lang="en-US" altLang="ko-KR" dirty="0"/>
              <a:t>Bounding</a:t>
            </a:r>
            <a:r>
              <a:rPr lang="ko-KR" altLang="en-US" dirty="0"/>
              <a:t> </a:t>
            </a:r>
            <a:r>
              <a:rPr lang="en-US" altLang="ko-KR" dirty="0"/>
              <a:t>box</a:t>
            </a:r>
            <a:r>
              <a:rPr lang="ko-KR" altLang="en-US" dirty="0"/>
              <a:t>의</a:t>
            </a:r>
            <a:r>
              <a:rPr lang="en-US" altLang="ko-KR" dirty="0"/>
              <a:t> IoU</a:t>
            </a:r>
            <a:r>
              <a:rPr lang="ko-KR" altLang="en-US" dirty="0"/>
              <a:t>가 일정 수준이상으로 같은 주위에 있다가 판단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주위 있다고 판단된 </a:t>
            </a:r>
            <a:r>
              <a:rPr lang="en-US" altLang="ko-KR" dirty="0"/>
              <a:t>Bounding</a:t>
            </a:r>
            <a:r>
              <a:rPr lang="ko-KR" altLang="en-US" dirty="0"/>
              <a:t> </a:t>
            </a:r>
            <a:r>
              <a:rPr lang="en-US" altLang="ko-KR" dirty="0"/>
              <a:t>boxes</a:t>
            </a:r>
            <a:r>
              <a:rPr lang="ko-KR" altLang="en-US" dirty="0"/>
              <a:t> 들 중 </a:t>
            </a:r>
            <a:r>
              <a:rPr lang="en-US" altLang="ko-KR" dirty="0"/>
              <a:t>Confidence Score</a:t>
            </a:r>
            <a:r>
              <a:rPr lang="ko-KR" altLang="en-US" dirty="0"/>
              <a:t>이 작은 쪽을 </a:t>
            </a:r>
            <a:r>
              <a:rPr lang="en-US" altLang="ko-KR" dirty="0"/>
              <a:t>0</a:t>
            </a:r>
            <a:r>
              <a:rPr lang="ko-KR" altLang="en-US" dirty="0"/>
              <a:t>으로 출력  후 저장 아니라면 계속 진행하고 위를 반복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426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1597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240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9976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963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9460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Spoqa Han Sans"/>
              </a:rPr>
              <a:t> </a:t>
            </a:r>
            <a:r>
              <a:rPr lang="en-US" altLang="ko-KR" b="0" i="0" u="none" strike="noStrike" dirty="0">
                <a:solidFill>
                  <a:srgbClr val="6BACCE"/>
                </a:solidFill>
                <a:effectLst/>
                <a:latin typeface="Spoqa Han Sans"/>
                <a:hlinkClick r:id="rId3"/>
              </a:rPr>
              <a:t>Diagnosing Error in Object Detectors</a:t>
            </a:r>
            <a:r>
              <a:rPr lang="ko-KR" altLang="en-US" b="0" i="0" dirty="0">
                <a:effectLst/>
                <a:latin typeface="Spoqa Han Sans"/>
              </a:rPr>
              <a:t> 논문에 소개된 에러 측정 방법론을 사용했습니다</a:t>
            </a:r>
            <a:r>
              <a:rPr lang="en-US" altLang="ko-KR" b="0" i="0" dirty="0">
                <a:effectLst/>
                <a:latin typeface="Spoqa Han Sans"/>
              </a:rPr>
              <a:t>. </a:t>
            </a:r>
            <a:r>
              <a:rPr lang="ko-KR" altLang="en-US" b="0" i="0" dirty="0">
                <a:effectLst/>
                <a:latin typeface="Spoqa Han Sans"/>
              </a:rPr>
              <a:t>다음과 같은 기준으로 객체 검출이 정확한지</a:t>
            </a:r>
            <a:r>
              <a:rPr lang="en-US" altLang="ko-KR" b="0" i="0" dirty="0">
                <a:effectLst/>
                <a:latin typeface="Spoqa Han Sans"/>
              </a:rPr>
              <a:t>, </a:t>
            </a:r>
            <a:r>
              <a:rPr lang="ko-KR" altLang="en-US" b="0" i="0" dirty="0">
                <a:effectLst/>
                <a:latin typeface="Spoqa Han Sans"/>
              </a:rPr>
              <a:t>틀렸다면 어떤 </a:t>
            </a:r>
            <a:r>
              <a:rPr lang="en-US" altLang="ko-KR" b="0" i="0" dirty="0">
                <a:effectLst/>
                <a:latin typeface="Spoqa Han Sans"/>
              </a:rPr>
              <a:t>error type</a:t>
            </a:r>
            <a:r>
              <a:rPr lang="ko-KR" altLang="en-US" b="0" i="0" dirty="0">
                <a:effectLst/>
                <a:latin typeface="Spoqa Han Sans"/>
              </a:rPr>
              <a:t>인지를 구분했습니다</a:t>
            </a:r>
            <a:r>
              <a:rPr lang="en-US" altLang="ko-KR" b="0" i="0" dirty="0">
                <a:effectLst/>
                <a:latin typeface="Spoqa Han San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effectLst/>
                <a:latin typeface="Spoqa Han Sans"/>
              </a:rPr>
              <a:t>Fast R-CNN</a:t>
            </a:r>
            <a:r>
              <a:rPr lang="ko-KR" altLang="en-US" b="0" i="0" dirty="0">
                <a:effectLst/>
                <a:latin typeface="Spoqa Han Sans"/>
              </a:rPr>
              <a:t>은 </a:t>
            </a:r>
            <a:r>
              <a:rPr lang="en-US" altLang="ko-KR" b="0" i="0" dirty="0">
                <a:effectLst/>
                <a:latin typeface="Spoqa Han Sans"/>
              </a:rPr>
              <a:t>YOLO</a:t>
            </a:r>
            <a:r>
              <a:rPr lang="ko-KR" altLang="en-US" b="0" i="0" dirty="0">
                <a:effectLst/>
                <a:latin typeface="Spoqa Han Sans"/>
              </a:rPr>
              <a:t>에 비해 </a:t>
            </a:r>
            <a:r>
              <a:rPr lang="en-US" altLang="ko-KR" b="0" i="0" dirty="0">
                <a:effectLst/>
                <a:latin typeface="Spoqa Han Sans"/>
              </a:rPr>
              <a:t>background error</a:t>
            </a:r>
            <a:r>
              <a:rPr lang="ko-KR" altLang="en-US" b="0" i="0" dirty="0">
                <a:effectLst/>
                <a:latin typeface="Spoqa Han Sans"/>
              </a:rPr>
              <a:t>가 </a:t>
            </a:r>
            <a:r>
              <a:rPr lang="en-US" altLang="ko-KR" b="0" i="0" dirty="0">
                <a:effectLst/>
                <a:latin typeface="Spoqa Han Sans"/>
              </a:rPr>
              <a:t>3</a:t>
            </a:r>
            <a:r>
              <a:rPr lang="ko-KR" altLang="en-US" b="0" i="0" dirty="0">
                <a:effectLst/>
                <a:latin typeface="Spoqa Han Sans"/>
              </a:rPr>
              <a:t>배나 더 큽니다</a:t>
            </a:r>
            <a:r>
              <a:rPr lang="en-US" altLang="ko-KR" b="0" i="0" dirty="0">
                <a:effectLst/>
                <a:latin typeface="Spoqa Han Sans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707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는 한번의 회귀과정을 통해 이미지를 픽셀화 하고 </a:t>
            </a:r>
            <a:r>
              <a:rPr lang="en-US" altLang="ko-KR" dirty="0"/>
              <a:t>Bounding</a:t>
            </a:r>
            <a:r>
              <a:rPr lang="ko-KR" altLang="en-US" dirty="0"/>
              <a:t> </a:t>
            </a:r>
            <a:r>
              <a:rPr lang="en-US" altLang="ko-KR" dirty="0"/>
              <a:t>box</a:t>
            </a:r>
            <a:r>
              <a:rPr lang="ko-KR" altLang="en-US" dirty="0"/>
              <a:t>를 만들어 물체의 위치와 존재 유무를 파악함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6294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273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5691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064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25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18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Spoqa Han Sans"/>
              </a:rPr>
              <a:t>첫째</a:t>
            </a:r>
            <a:r>
              <a:rPr lang="en-US" altLang="ko-KR" b="0" i="0" dirty="0">
                <a:effectLst/>
                <a:latin typeface="Spoqa Han Sans"/>
              </a:rPr>
              <a:t>,</a:t>
            </a:r>
            <a:r>
              <a:rPr lang="ko-KR" altLang="en-US" b="0" i="0" dirty="0">
                <a:effectLst/>
                <a:latin typeface="Spoqa Han Sans"/>
              </a:rPr>
              <a:t> </a:t>
            </a:r>
            <a:r>
              <a:rPr lang="en-US" altLang="ko-KR" b="0" i="0" dirty="0">
                <a:effectLst/>
                <a:latin typeface="Spoqa Han Sans"/>
              </a:rPr>
              <a:t>YOLO</a:t>
            </a:r>
            <a:r>
              <a:rPr lang="ko-KR" altLang="en-US" b="0" i="0" dirty="0">
                <a:effectLst/>
                <a:latin typeface="Spoqa Han Sans"/>
              </a:rPr>
              <a:t>는 굉장히 빠릅니다</a:t>
            </a:r>
            <a:r>
              <a:rPr lang="en-US" altLang="ko-KR" b="0" i="0" dirty="0">
                <a:effectLst/>
                <a:latin typeface="Spoqa Han Sans"/>
              </a:rPr>
              <a:t>. </a:t>
            </a:r>
            <a:r>
              <a:rPr lang="ko-KR" altLang="en-US" b="0" i="0" dirty="0">
                <a:effectLst/>
                <a:latin typeface="Spoqa Han Sans"/>
              </a:rPr>
              <a:t>왜냐하면 </a:t>
            </a:r>
            <a:r>
              <a:rPr lang="en-US" altLang="ko-KR" b="0" i="0" dirty="0">
                <a:effectLst/>
                <a:latin typeface="Spoqa Han Sans"/>
              </a:rPr>
              <a:t>YOLO</a:t>
            </a:r>
            <a:r>
              <a:rPr lang="ko-KR" altLang="en-US" b="0" i="0" dirty="0">
                <a:effectLst/>
                <a:latin typeface="Spoqa Han Sans"/>
              </a:rPr>
              <a:t>는 기존의 복잡한 객체 검출 프로세스를 하나의 회귀 문제로 바꾸었기 때문입니다</a:t>
            </a:r>
            <a:r>
              <a:rPr lang="en-US" altLang="ko-KR" b="0" i="0" dirty="0">
                <a:effectLst/>
                <a:latin typeface="Spoqa Han Sans"/>
              </a:rPr>
              <a:t>. </a:t>
            </a:r>
            <a:r>
              <a:rPr lang="ko-KR" altLang="en-US" b="0" i="0" dirty="0">
                <a:effectLst/>
                <a:latin typeface="Spoqa Han Sans"/>
              </a:rPr>
              <a:t>그리하여 기존의 객체 검출 모델처럼 복잡한 파이프라인이 필요 없습니다</a:t>
            </a:r>
            <a:r>
              <a:rPr lang="en-US" altLang="ko-KR" b="0" i="0" dirty="0">
                <a:effectLst/>
                <a:latin typeface="Spoqa Han Sans"/>
              </a:rPr>
              <a:t>. </a:t>
            </a:r>
            <a:r>
              <a:rPr lang="ko-KR" altLang="en-US" b="0" i="0" dirty="0">
                <a:effectLst/>
                <a:latin typeface="Spoqa Han Sans"/>
              </a:rPr>
              <a:t>단순히 테스트 단계에서 새로운 이미지를 </a:t>
            </a:r>
            <a:r>
              <a:rPr lang="en-US" altLang="ko-KR" b="0" i="0" dirty="0">
                <a:effectLst/>
                <a:latin typeface="Spoqa Han Sans"/>
              </a:rPr>
              <a:t>YOLO </a:t>
            </a:r>
            <a:r>
              <a:rPr lang="ko-KR" altLang="en-US" b="0" i="0" dirty="0">
                <a:effectLst/>
                <a:latin typeface="Spoqa Han Sans"/>
              </a:rPr>
              <a:t>신경망에 넣어 주기만 하면 쉽게 객체 검출을 할 수 있습니다</a:t>
            </a:r>
            <a:r>
              <a:rPr lang="en-US" altLang="ko-KR" b="0" i="0" dirty="0">
                <a:effectLst/>
                <a:latin typeface="Spoqa Han Sans"/>
              </a:rPr>
              <a:t>. </a:t>
            </a:r>
          </a:p>
          <a:p>
            <a:r>
              <a:rPr lang="ko-KR" altLang="en-US" b="0" i="0" dirty="0">
                <a:effectLst/>
                <a:latin typeface="Spoqa Han Sans"/>
              </a:rPr>
              <a:t>둘째</a:t>
            </a:r>
            <a:r>
              <a:rPr lang="en-US" altLang="ko-KR" b="0" i="0" dirty="0">
                <a:effectLst/>
                <a:latin typeface="Spoqa Han Sans"/>
              </a:rPr>
              <a:t>, YOLO</a:t>
            </a:r>
            <a:r>
              <a:rPr lang="ko-KR" altLang="en-US" b="0" i="0" dirty="0">
                <a:effectLst/>
                <a:latin typeface="Spoqa Han Sans"/>
              </a:rPr>
              <a:t>는 예측을 할 때 이미지 전체를 봅니다</a:t>
            </a:r>
            <a:r>
              <a:rPr lang="en-US" altLang="ko-KR" b="0" i="0" dirty="0">
                <a:effectLst/>
                <a:latin typeface="Spoqa Han Sans"/>
              </a:rPr>
              <a:t>. YOLO</a:t>
            </a:r>
            <a:r>
              <a:rPr lang="ko-KR" altLang="en-US" b="0" i="0" dirty="0">
                <a:effectLst/>
                <a:latin typeface="Spoqa Han Sans"/>
              </a:rPr>
              <a:t>는 이미지 전체를 처리하기 때문에 </a:t>
            </a:r>
            <a:r>
              <a:rPr lang="en-US" altLang="ko-KR" b="0" i="0" dirty="0">
                <a:effectLst/>
                <a:latin typeface="Spoqa Han Sans"/>
              </a:rPr>
              <a:t>background error</a:t>
            </a:r>
            <a:r>
              <a:rPr lang="ko-KR" altLang="en-US" b="0" i="0" dirty="0">
                <a:effectLst/>
                <a:latin typeface="Spoqa Han Sans"/>
              </a:rPr>
              <a:t>가 </a:t>
            </a:r>
            <a:r>
              <a:rPr lang="en-US" altLang="ko-KR" b="0" i="0" dirty="0">
                <a:effectLst/>
                <a:latin typeface="Spoqa Han Sans"/>
              </a:rPr>
              <a:t>Fast R-CNN</a:t>
            </a:r>
            <a:r>
              <a:rPr lang="ko-KR" altLang="en-US" b="0" i="0" dirty="0">
                <a:effectLst/>
                <a:latin typeface="Spoqa Han Sans"/>
              </a:rPr>
              <a:t>에 비해 훨씬 적습니다</a:t>
            </a:r>
            <a:r>
              <a:rPr lang="en-US" altLang="ko-KR" b="0" i="0" dirty="0">
                <a:effectLst/>
                <a:latin typeface="Spoqa Han Sans"/>
              </a:rPr>
              <a:t>.</a:t>
            </a:r>
          </a:p>
          <a:p>
            <a:r>
              <a:rPr lang="ko-KR" altLang="en-US" b="0" i="0" dirty="0">
                <a:effectLst/>
                <a:latin typeface="Spoqa Han Sans"/>
              </a:rPr>
              <a:t>셋째</a:t>
            </a:r>
            <a:r>
              <a:rPr lang="en-US" altLang="ko-KR" b="0" i="0" dirty="0">
                <a:effectLst/>
                <a:latin typeface="Spoqa Han Sans"/>
              </a:rPr>
              <a:t>, YOLO</a:t>
            </a:r>
            <a:r>
              <a:rPr lang="ko-KR" altLang="en-US" b="0" i="0" dirty="0">
                <a:effectLst/>
                <a:latin typeface="Spoqa Han Sans"/>
              </a:rPr>
              <a:t>는 물체의 일반적인 부분을 학습합니다</a:t>
            </a:r>
            <a:r>
              <a:rPr lang="en-US" altLang="ko-KR" b="0" i="0" dirty="0">
                <a:effectLst/>
                <a:latin typeface="Spoqa Han Sans"/>
              </a:rPr>
              <a:t>. </a:t>
            </a:r>
            <a:r>
              <a:rPr lang="ko-KR" altLang="en-US" b="0" i="0" dirty="0">
                <a:effectLst/>
                <a:latin typeface="Spoqa Han Sans"/>
              </a:rPr>
              <a:t>따라서 다른 모델에 비해 </a:t>
            </a:r>
            <a:r>
              <a:rPr lang="en-US" altLang="ko-KR" b="0" i="0" dirty="0">
                <a:effectLst/>
                <a:latin typeface="Spoqa Han Sans"/>
              </a:rPr>
              <a:t>YOLO</a:t>
            </a:r>
            <a:r>
              <a:rPr lang="ko-KR" altLang="en-US" b="0" i="0" dirty="0">
                <a:effectLst/>
                <a:latin typeface="Spoqa Han Sans"/>
              </a:rPr>
              <a:t>는 훈련 단계에서 보지 못한 새로운 이미지에 대해 더 강건</a:t>
            </a:r>
            <a:r>
              <a:rPr lang="en-US" altLang="ko-KR" b="0" i="0" dirty="0">
                <a:effectLst/>
                <a:latin typeface="Spoqa Han Sans"/>
              </a:rPr>
              <a:t>(robust)</a:t>
            </a:r>
            <a:r>
              <a:rPr lang="ko-KR" altLang="en-US" b="0" i="0" dirty="0">
                <a:effectLst/>
                <a:latin typeface="Spoqa Han Sans"/>
              </a:rPr>
              <a:t>합니다</a:t>
            </a:r>
            <a:r>
              <a:rPr lang="en-US" altLang="ko-KR" b="0" i="0" dirty="0">
                <a:effectLst/>
                <a:latin typeface="Spoqa Han Sans"/>
              </a:rPr>
              <a:t>. </a:t>
            </a:r>
            <a:r>
              <a:rPr lang="ko-KR" altLang="en-US" b="0" i="0" dirty="0">
                <a:effectLst/>
                <a:latin typeface="Spoqa Han Sans"/>
              </a:rPr>
              <a:t>즉</a:t>
            </a:r>
            <a:r>
              <a:rPr lang="en-US" altLang="ko-KR" b="0" i="0" dirty="0">
                <a:effectLst/>
                <a:latin typeface="Spoqa Han Sans"/>
              </a:rPr>
              <a:t>, </a:t>
            </a:r>
            <a:r>
              <a:rPr lang="ko-KR" altLang="en-US" b="0" i="0" dirty="0">
                <a:effectLst/>
                <a:latin typeface="Spoqa Han Sans"/>
              </a:rPr>
              <a:t>검출 정확도가 더 높다는 뜻입니다</a:t>
            </a:r>
            <a:r>
              <a:rPr lang="en-US" altLang="ko-KR" b="0" i="0" dirty="0">
                <a:effectLst/>
                <a:latin typeface="Spoqa Han San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372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YOLO</a:t>
            </a:r>
            <a:r>
              <a:rPr lang="ko-KR" altLang="en-US" dirty="0"/>
              <a:t>가 어떻게 빠르고 정확하게 물체를 판별할 수 있는지 </a:t>
            </a:r>
            <a:r>
              <a:rPr lang="en-US" altLang="ko-KR" dirty="0"/>
              <a:t>Bounding box</a:t>
            </a:r>
            <a:r>
              <a:rPr lang="ko-KR" altLang="en-US" dirty="0"/>
              <a:t>를 통해서 설명해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2307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Bounding</a:t>
            </a:r>
            <a:r>
              <a:rPr lang="ko-KR" altLang="en-US" dirty="0"/>
              <a:t> </a:t>
            </a:r>
            <a:r>
              <a:rPr lang="en-US" altLang="ko-KR" dirty="0"/>
              <a:t>box</a:t>
            </a:r>
            <a:r>
              <a:rPr lang="ko-KR" altLang="en-US" dirty="0"/>
              <a:t>란 </a:t>
            </a:r>
            <a:r>
              <a:rPr lang="en-US" altLang="ko-KR" dirty="0"/>
              <a:t>5</a:t>
            </a:r>
            <a:r>
              <a:rPr lang="ko-KR" altLang="en-US" dirty="0"/>
              <a:t>개의 변수로 나타나게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194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040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그리드 셀 안에 객체가 있다는 조건 하에 그 객체가 어떤 클래스</a:t>
            </a:r>
            <a:r>
              <a:rPr lang="en-US" altLang="ko-KR" dirty="0"/>
              <a:t>(class)</a:t>
            </a:r>
            <a:r>
              <a:rPr lang="ko-KR" altLang="en-US" dirty="0"/>
              <a:t>인지에 대한 조건부 확률입니다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어떤 물체인지 판별함과 동시에 그 예측한 </a:t>
            </a:r>
            <a:r>
              <a:rPr lang="en-US" altLang="ko-KR" dirty="0"/>
              <a:t>bounding box</a:t>
            </a:r>
            <a:r>
              <a:rPr lang="ko-KR" altLang="en-US" dirty="0"/>
              <a:t>가 잘 물체를 둘러 싸서 맞추었는가를 알 수 있음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241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2023-02-03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48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2023-02-03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319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2023-02-03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97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2023-02-03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8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2023-02-03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96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2023-02-03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2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2023-02-03</a:t>
            </a:fld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84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2023-02-03</a:t>
            </a:fld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606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2023-02-03</a:t>
            </a:fld>
            <a:endParaRPr kumimoji="1"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91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2023-02-03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13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2023-02-03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22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826B7-21E3-C947-B317-9E30A7CD80BA}" type="datetimeFigureOut">
              <a:rPr kumimoji="1" lang="ko-KR" altLang="en-US" smtClean="0"/>
              <a:t>2023-02-03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175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gi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5.emf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gi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90.png"/><Relationship Id="rId4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gi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5.emf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54.png"/><Relationship Id="rId4" Type="http://schemas.openxmlformats.org/officeDocument/2006/relationships/image" Target="../media/image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340.png"/><Relationship Id="rId4" Type="http://schemas.openxmlformats.org/officeDocument/2006/relationships/image" Target="../media/image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6.png"/><Relationship Id="rId4" Type="http://schemas.openxmlformats.org/officeDocument/2006/relationships/image" Target="../media/image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57.png"/><Relationship Id="rId4" Type="http://schemas.openxmlformats.org/officeDocument/2006/relationships/image" Target="../media/image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58.png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g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2.jpeg"/><Relationship Id="rId5" Type="http://schemas.openxmlformats.org/officeDocument/2006/relationships/image" Target="../media/image110.png"/><Relationship Id="rId10" Type="http://schemas.openxmlformats.org/officeDocument/2006/relationships/image" Target="../media/image16.png"/><Relationship Id="rId4" Type="http://schemas.openxmlformats.org/officeDocument/2006/relationships/image" Target="../media/image5.emf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gi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70.png"/><Relationship Id="rId10" Type="http://schemas.openxmlformats.org/officeDocument/2006/relationships/image" Target="../media/image17.png"/><Relationship Id="rId4" Type="http://schemas.openxmlformats.org/officeDocument/2006/relationships/image" Target="../media/image5.emf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80.png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2413" cy="13715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066800"/>
            <a:ext cx="2133600" cy="21336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978227" y="5722826"/>
            <a:ext cx="17924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6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YOLO</a:t>
            </a:r>
            <a:endParaRPr kumimoji="1" lang="ko-KR" altLang="en-US" sz="46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1079827" y="6573911"/>
            <a:ext cx="1617653" cy="79951"/>
          </a:xfrm>
          <a:prstGeom prst="rect">
            <a:avLst/>
          </a:prstGeom>
          <a:solidFill>
            <a:srgbClr val="43C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002856"/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28668" y="6733786"/>
            <a:ext cx="23150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Feb 3, 2023</a:t>
            </a:r>
            <a:endParaRPr kumimoji="1" lang="ko-KR" altLang="en-US" sz="3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52" y="12114746"/>
            <a:ext cx="5804164" cy="906404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935197" y="11234769"/>
            <a:ext cx="182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CONTACT</a:t>
            </a:r>
            <a:endParaRPr kumimoji="1" lang="ko-KR" altLang="en-US" sz="23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1033752" y="11864669"/>
            <a:ext cx="13325074" cy="45719"/>
          </a:xfrm>
          <a:prstGeom prst="rect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002856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827444" y="11990311"/>
            <a:ext cx="65313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2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</a:t>
            </a:r>
            <a:r>
              <a:rPr lang="en-US" altLang="ko-KR" sz="22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lectrical </a:t>
            </a:r>
            <a:r>
              <a:rPr lang="ko-KR" altLang="en-US" sz="22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Engineering</a:t>
            </a:r>
            <a:endParaRPr lang="en-US" altLang="ko-KR" sz="2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1st Engineering Building Room 201</a:t>
            </a:r>
            <a:endParaRPr lang="en-US" altLang="ko-KR" sz="2200" dirty="0">
              <a:solidFill>
                <a:srgbClr val="002856"/>
              </a:solidFill>
              <a:latin typeface="Geomanist Light" charset="0"/>
              <a:ea typeface="Geomanist Light" charset="0"/>
              <a:cs typeface="Geomanist Light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1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Tel.  </a:t>
            </a:r>
            <a:r>
              <a:rPr lang="ko-KR" altLang="en-US" sz="18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Regular" charset="-127"/>
              </a:rPr>
              <a:t>+82 52 217 3542         </a:t>
            </a:r>
            <a:r>
              <a:rPr lang="ko-KR" altLang="en-US" sz="1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Web.</a:t>
            </a:r>
            <a:r>
              <a:rPr lang="ko-KR" altLang="en-US" sz="18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Regular" charset="-127"/>
              </a:rPr>
              <a:t>  http://eche.unist.ac.krAddress</a:t>
            </a:r>
          </a:p>
        </p:txBody>
      </p:sp>
    </p:spTree>
    <p:extLst>
      <p:ext uri="{BB962C8B-B14F-4D97-AF65-F5344CB8AC3E}">
        <p14:creationId xmlns:p14="http://schemas.microsoft.com/office/powerpoint/2010/main" val="74303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743F2C-347B-73EB-6552-40129890A704}"/>
              </a:ext>
            </a:extLst>
          </p:cNvPr>
          <p:cNvSpPr/>
          <p:nvPr/>
        </p:nvSpPr>
        <p:spPr>
          <a:xfrm>
            <a:off x="1057276" y="7920099"/>
            <a:ext cx="13757605" cy="3743203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텍스트 상자 3">
            <a:extLst>
              <a:ext uri="{FF2B5EF4-FFF2-40B4-BE49-F238E27FC236}">
                <a16:creationId xmlns:a16="http://schemas.microsoft.com/office/drawing/2014/main" id="{2A0B36DA-5DFC-CC67-515F-F4C0628D723B}"/>
              </a:ext>
            </a:extLst>
          </p:cNvPr>
          <p:cNvSpPr txBox="1"/>
          <p:nvPr/>
        </p:nvSpPr>
        <p:spPr>
          <a:xfrm>
            <a:off x="1375947" y="7459018"/>
            <a:ext cx="7902868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class-specific confidence 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3D624A-448F-0FAD-3BB3-4CB83CF4A361}"/>
                  </a:ext>
                </a:extLst>
              </p:cNvPr>
              <p:cNvSpPr txBox="1"/>
              <p:nvPr/>
            </p:nvSpPr>
            <p:spPr>
              <a:xfrm>
                <a:off x="1512612" y="8093286"/>
                <a:ext cx="11619773" cy="3396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𝑠𝑝𝑒𝑐𝑖𝑓𝑖𝑐</m:t>
                      </m:r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</m:oMath>
                  </m:oMathPara>
                </a14:m>
                <a:endParaRPr lang="en-US" altLang="ko-KR" sz="44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44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4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400" i="1">
                                      <a:latin typeface="Cambria Math" panose="02040503050406030204" pitchFamily="18" charset="0"/>
                                    </a:rPr>
                                    <m:t>𝐶𝑙𝑎𝑠𝑠</m:t>
                                  </m:r>
                                </m:e>
                                <m:sub>
                                  <m:r>
                                    <a:rPr lang="en-US" altLang="ko-KR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altLang="ko-KR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4400" i="1">
                                      <a:latin typeface="Cambria Math" panose="02040503050406030204" pitchFamily="18" charset="0"/>
                                    </a:rPr>
                                    <m:t>𝑂𝑏𝑗𝑒𝑐𝑡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4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400" i="1">
                                  <a:latin typeface="Cambria Math" panose="02040503050406030204" pitchFamily="18" charset="0"/>
                                </a:rPr>
                                <m:t>𝑂𝑏𝑗𝑒𝑐𝑡</m:t>
                              </m:r>
                            </m:e>
                          </m:d>
                        </m:e>
                      </m:func>
                      <m:r>
                        <a:rPr lang="en-US" altLang="ko-KR" sz="4400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altLang="ko-KR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400" i="1">
                              <a:latin typeface="Cambria Math" panose="02040503050406030204" pitchFamily="18" charset="0"/>
                            </a:rPr>
                            <m:t>𝐼𝑂𝑈</m:t>
                          </m:r>
                        </m:e>
                        <m:sub>
                          <m:r>
                            <a:rPr lang="en-US" altLang="ko-KR" sz="4400" i="1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  <m:sup>
                          <m:r>
                            <a:rPr lang="en-US" altLang="ko-KR" sz="4400" i="1"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sup>
                      </m:sSubSup>
                    </m:oMath>
                  </m:oMathPara>
                </a14:m>
                <a:endParaRPr lang="en-US" altLang="ko-KR" sz="44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4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4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440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4400" i="1">
                            <a:latin typeface="Cambria Math" panose="02040503050406030204" pitchFamily="18" charset="0"/>
                          </a:rPr>
                          <m:t>𝐶𝑙𝑎𝑠𝑠</m:t>
                        </m:r>
                      </m:e>
                      <m:sub>
                        <m:r>
                          <a:rPr lang="en-US" altLang="ko-KR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4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4400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altLang="ko-KR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4400" i="1">
                            <a:latin typeface="Cambria Math" panose="02040503050406030204" pitchFamily="18" charset="0"/>
                          </a:rPr>
                          <m:t>𝐼𝑂𝑈</m:t>
                        </m:r>
                      </m:e>
                      <m:sub>
                        <m:r>
                          <a:rPr lang="en-US" altLang="ko-KR" sz="4400" i="1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altLang="ko-KR" sz="4400" i="1">
                            <a:latin typeface="Cambria Math" panose="02040503050406030204" pitchFamily="18" charset="0"/>
                          </a:rPr>
                          <m:t>𝑡𝑟𝑢𝑡h</m:t>
                        </m:r>
                      </m:sup>
                    </m:sSubSup>
                  </m:oMath>
                </a14:m>
                <a:endParaRPr lang="en-US" altLang="ko-KR" sz="4400" b="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3D624A-448F-0FAD-3BB3-4CB83CF4A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612" y="8093286"/>
                <a:ext cx="11619773" cy="33968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7F3A8F5F-8292-4223-CA40-F0A9F79D198E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Unified Detection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4" name="직선 연결선 41">
            <a:extLst>
              <a:ext uri="{FF2B5EF4-FFF2-40B4-BE49-F238E27FC236}">
                <a16:creationId xmlns:a16="http://schemas.microsoft.com/office/drawing/2014/main" id="{52422DEF-83FE-93F9-C674-67964BE8BEB3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51961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52B87A-BDE7-21DA-FB36-8A660196E3D2}"/>
                  </a:ext>
                </a:extLst>
              </p:cNvPr>
              <p:cNvSpPr txBox="1"/>
              <p:nvPr/>
            </p:nvSpPr>
            <p:spPr>
              <a:xfrm>
                <a:off x="1325195" y="5634522"/>
                <a:ext cx="1329190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4400">
                                  <a:latin typeface="Cambria Math" panose="02040503050406030204" pitchFamily="18" charset="0"/>
                                </a:rPr>
                                <m:t>conditional</m:t>
                              </m:r>
                              <m:r>
                                <a:rPr lang="en-US" altLang="ko-KR" sz="4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4400">
                                  <a:latin typeface="Cambria Math" panose="02040503050406030204" pitchFamily="18" charset="0"/>
                                </a:rPr>
                                <m:t>class</m:t>
                              </m:r>
                              <m:r>
                                <a:rPr lang="en-US" altLang="ko-KR" sz="4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4400">
                                  <a:latin typeface="Cambria Math" panose="02040503050406030204" pitchFamily="18" charset="0"/>
                                </a:rPr>
                                <m:t>probabilities</m:t>
                              </m:r>
                            </m:e>
                          </m:d>
                        </m:e>
                      </m:func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4400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𝐶𝑙𝑎𝑠𝑠</m:t>
                          </m:r>
                        </m:e>
                        <m:sub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𝑂𝑏𝑗𝑒𝑐𝑡</m:t>
                          </m:r>
                        </m:e>
                      </m:d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52B87A-BDE7-21DA-FB36-8A660196E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195" y="5634522"/>
                <a:ext cx="13291907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833611-800C-459C-8438-9E2C2B4CDC44}"/>
              </a:ext>
            </a:extLst>
          </p:cNvPr>
          <p:cNvSpPr/>
          <p:nvPr/>
        </p:nvSpPr>
        <p:spPr>
          <a:xfrm>
            <a:off x="1023938" y="5236608"/>
            <a:ext cx="13757605" cy="1507219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텍스트 상자 3">
            <a:extLst>
              <a:ext uri="{FF2B5EF4-FFF2-40B4-BE49-F238E27FC236}">
                <a16:creationId xmlns:a16="http://schemas.microsoft.com/office/drawing/2014/main" id="{116EF8C0-89BE-3039-C0E9-8397CD36BC14}"/>
              </a:ext>
            </a:extLst>
          </p:cNvPr>
          <p:cNvSpPr txBox="1"/>
          <p:nvPr/>
        </p:nvSpPr>
        <p:spPr>
          <a:xfrm>
            <a:off x="1325195" y="4790718"/>
            <a:ext cx="7886006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Conditional Class Probabilities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8F2FE6-FE15-40FD-F68D-176D7E29CC0A}"/>
                  </a:ext>
                </a:extLst>
              </p:cNvPr>
              <p:cNvSpPr txBox="1"/>
              <p:nvPr/>
            </p:nvSpPr>
            <p:spPr>
              <a:xfrm>
                <a:off x="1283780" y="2987206"/>
                <a:ext cx="5484258" cy="796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4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400" b="0" i="1" smtClean="0">
                                  <a:latin typeface="Cambria Math" panose="02040503050406030204" pitchFamily="18" charset="0"/>
                                </a:rPr>
                                <m:t>𝑂𝑏𝑗𝑒𝑐𝑡</m:t>
                              </m:r>
                            </m:e>
                          </m:d>
                        </m:e>
                      </m:func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400" i="1">
                              <a:latin typeface="Cambria Math" panose="02040503050406030204" pitchFamily="18" charset="0"/>
                            </a:rPr>
                            <m:t>𝐼𝑂𝑈</m:t>
                          </m:r>
                        </m:e>
                        <m:sub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  <m:sup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8F2FE6-FE15-40FD-F68D-176D7E29C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780" y="2987206"/>
                <a:ext cx="5484258" cy="7961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BCEAC2-E6C2-73CF-F3A2-12CCD1643A66}"/>
              </a:ext>
            </a:extLst>
          </p:cNvPr>
          <p:cNvSpPr/>
          <p:nvPr/>
        </p:nvSpPr>
        <p:spPr>
          <a:xfrm>
            <a:off x="982523" y="2589292"/>
            <a:ext cx="6076645" cy="1507219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텍스트 상자 3">
            <a:extLst>
              <a:ext uri="{FF2B5EF4-FFF2-40B4-BE49-F238E27FC236}">
                <a16:creationId xmlns:a16="http://schemas.microsoft.com/office/drawing/2014/main" id="{845AF5AE-7B27-3F5C-7C5B-0B05EE26197D}"/>
              </a:ext>
            </a:extLst>
          </p:cNvPr>
          <p:cNvSpPr txBox="1"/>
          <p:nvPr/>
        </p:nvSpPr>
        <p:spPr>
          <a:xfrm>
            <a:off x="1289148" y="2143402"/>
            <a:ext cx="458927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Confidence Score</a:t>
            </a:r>
          </a:p>
        </p:txBody>
      </p:sp>
    </p:spTree>
    <p:extLst>
      <p:ext uri="{BB962C8B-B14F-4D97-AF65-F5344CB8AC3E}">
        <p14:creationId xmlns:p14="http://schemas.microsoft.com/office/powerpoint/2010/main" val="2036870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Unified Detection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451961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B26B40-0529-192F-0EA0-6E3BA7E72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0"/>
          <a:stretch/>
        </p:blipFill>
        <p:spPr bwMode="auto">
          <a:xfrm>
            <a:off x="1119188" y="2170586"/>
            <a:ext cx="14932502" cy="937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663364-3623-780D-A726-506768666252}"/>
                  </a:ext>
                </a:extLst>
              </p:cNvPr>
              <p:cNvSpPr txBox="1"/>
              <p:nvPr/>
            </p:nvSpPr>
            <p:spPr>
              <a:xfrm>
                <a:off x="16051690" y="9803128"/>
                <a:ext cx="8553450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40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40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4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400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sz="4000" i="1" dirty="0" smtClean="0">
                          <a:latin typeface="Cambria Math" panose="02040503050406030204" pitchFamily="18" charset="0"/>
                        </a:rPr>
                        <m:t>∗5+</m:t>
                      </m:r>
                      <m:r>
                        <a:rPr lang="en-US" altLang="ko-KR" sz="40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sz="4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4000" dirty="0"/>
              </a:p>
              <a:p>
                <a:r>
                  <a:rPr lang="en-US" altLang="ko-KR" sz="4000" dirty="0"/>
                  <a:t>If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 = 7, 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 = 2, </m:t>
                    </m:r>
                  </m:oMath>
                </a14:m>
                <a:r>
                  <a:rPr lang="en-US" altLang="ko-KR" sz="4000" dirty="0"/>
                  <a:t>and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 = 20</m:t>
                    </m:r>
                  </m:oMath>
                </a14:m>
                <a:endParaRPr lang="en-US" altLang="ko-KR" sz="4000" dirty="0"/>
              </a:p>
              <a:p>
                <a:r>
                  <a:rPr lang="en-US" altLang="ko-KR" sz="4000" dirty="0"/>
                  <a:t>Extract results with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altLang="ko-KR" sz="4000" dirty="0"/>
                  <a:t> tensors</a:t>
                </a:r>
                <a:endParaRPr lang="ko-KR" altLang="en-US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663364-3623-780D-A726-506768666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1690" y="9803128"/>
                <a:ext cx="8553450" cy="1938992"/>
              </a:xfrm>
              <a:prstGeom prst="rect">
                <a:avLst/>
              </a:prstGeom>
              <a:blipFill>
                <a:blip r:embed="rId6"/>
                <a:stretch>
                  <a:fillRect l="-2495" b="-12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959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18" name="텍스트 상자 3">
            <a:extLst>
              <a:ext uri="{FF2B5EF4-FFF2-40B4-BE49-F238E27FC236}">
                <a16:creationId xmlns:a16="http://schemas.microsoft.com/office/drawing/2014/main" id="{2A0B36DA-5DFC-CC67-515F-F4C0628D723B}"/>
              </a:ext>
            </a:extLst>
          </p:cNvPr>
          <p:cNvSpPr txBox="1"/>
          <p:nvPr/>
        </p:nvSpPr>
        <p:spPr>
          <a:xfrm>
            <a:off x="1208188" y="2125622"/>
            <a:ext cx="1579291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Network Design= Single CNN(Convolutional Neural Network)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6C1260-533F-74C0-B129-6C543E261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5" t="3864" r="12044" b="21637"/>
          <a:stretch/>
        </p:blipFill>
        <p:spPr bwMode="auto">
          <a:xfrm>
            <a:off x="1119187" y="3255218"/>
            <a:ext cx="18205133" cy="787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7664583-7E6E-F7D7-C090-6665D13EC425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Training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3" name="직선 연결선 41">
            <a:extLst>
              <a:ext uri="{FF2B5EF4-FFF2-40B4-BE49-F238E27FC236}">
                <a16:creationId xmlns:a16="http://schemas.microsoft.com/office/drawing/2014/main" id="{EC203D95-B36E-9EA0-8193-205E6F5D72C8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21002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760F2D-3A7B-985A-20C6-408495992AB1}"/>
              </a:ext>
            </a:extLst>
          </p:cNvPr>
          <p:cNvSpPr/>
          <p:nvPr/>
        </p:nvSpPr>
        <p:spPr>
          <a:xfrm>
            <a:off x="2499360" y="8636000"/>
            <a:ext cx="12700000" cy="24982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1DE67F-7520-D77A-1396-00D0AC6D391D}"/>
              </a:ext>
            </a:extLst>
          </p:cNvPr>
          <p:cNvSpPr/>
          <p:nvPr/>
        </p:nvSpPr>
        <p:spPr>
          <a:xfrm>
            <a:off x="15351760" y="8608905"/>
            <a:ext cx="3566160" cy="65701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58DDE-44FB-4E5C-C925-E33F129D67BC}"/>
              </a:ext>
            </a:extLst>
          </p:cNvPr>
          <p:cNvSpPr txBox="1"/>
          <p:nvPr/>
        </p:nvSpPr>
        <p:spPr>
          <a:xfrm>
            <a:off x="2753360" y="11236435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/>
              <a:t>24 Conv. Layers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D4F0C-25A3-1593-EE31-D6065EAFB673}"/>
              </a:ext>
            </a:extLst>
          </p:cNvPr>
          <p:cNvSpPr txBox="1"/>
          <p:nvPr/>
        </p:nvSpPr>
        <p:spPr>
          <a:xfrm>
            <a:off x="11038840" y="9368068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/>
              <a:t>2 Conn. Layers</a:t>
            </a:r>
            <a:endParaRPr lang="ko-KR" alt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DF8ED1-C989-EDAE-8D73-9AD248223081}"/>
              </a:ext>
            </a:extLst>
          </p:cNvPr>
          <p:cNvSpPr txBox="1"/>
          <p:nvPr/>
        </p:nvSpPr>
        <p:spPr>
          <a:xfrm>
            <a:off x="8111172" y="3256229"/>
            <a:ext cx="1625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Extracting the image through 24 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onv. layers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Guess the bounding box coordinates and class probability through two Conn. layers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844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7ED0E6B-6A8F-FE98-AD4D-1DF75E69E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7843" y="722320"/>
            <a:ext cx="10392308" cy="515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546A5CD3-A2CA-3A04-21B4-29348B562436}"/>
              </a:ext>
            </a:extLst>
          </p:cNvPr>
          <p:cNvSpPr txBox="1"/>
          <p:nvPr/>
        </p:nvSpPr>
        <p:spPr>
          <a:xfrm>
            <a:off x="1119188" y="2212303"/>
            <a:ext cx="523534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Pretrained Network</a:t>
            </a:r>
          </a:p>
        </p:txBody>
      </p:sp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7007D4A4-33FD-B4C1-BCFD-632C4769694C}"/>
              </a:ext>
            </a:extLst>
          </p:cNvPr>
          <p:cNvSpPr txBox="1"/>
          <p:nvPr/>
        </p:nvSpPr>
        <p:spPr>
          <a:xfrm>
            <a:off x="1119188" y="5461734"/>
            <a:ext cx="4280531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Reduction Layer</a:t>
            </a:r>
          </a:p>
        </p:txBody>
      </p:sp>
      <p:sp>
        <p:nvSpPr>
          <p:cNvPr id="5" name="텍스트 상자 3">
            <a:extLst>
              <a:ext uri="{FF2B5EF4-FFF2-40B4-BE49-F238E27FC236}">
                <a16:creationId xmlns:a16="http://schemas.microsoft.com/office/drawing/2014/main" id="{B7BAA809-206D-4B2C-9F9C-1CABE62643C8}"/>
              </a:ext>
            </a:extLst>
          </p:cNvPr>
          <p:cNvSpPr txBox="1"/>
          <p:nvPr/>
        </p:nvSpPr>
        <p:spPr>
          <a:xfrm>
            <a:off x="1119188" y="8754678"/>
            <a:ext cx="4583371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Training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25A89C-B462-F228-109E-9ECAFBA3E55C}"/>
              </a:ext>
            </a:extLst>
          </p:cNvPr>
          <p:cNvSpPr txBox="1"/>
          <p:nvPr/>
        </p:nvSpPr>
        <p:spPr>
          <a:xfrm>
            <a:off x="1119188" y="3210706"/>
            <a:ext cx="2541916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ko-KR" sz="4000" b="0" i="0" dirty="0">
                <a:solidFill>
                  <a:srgbClr val="000000"/>
                </a:solidFill>
                <a:effectLst/>
                <a:latin typeface="noto"/>
              </a:rPr>
              <a:t> A network that fine-tuned the results of pre-learning </a:t>
            </a:r>
          </a:p>
          <a:p>
            <a:r>
              <a:rPr lang="en-US" altLang="ko-KR" sz="4000" dirty="0">
                <a:solidFill>
                  <a:srgbClr val="000000"/>
                </a:solidFill>
                <a:latin typeface="noto"/>
              </a:rPr>
              <a:t>      </a:t>
            </a:r>
            <a:r>
              <a:rPr lang="en-US" altLang="ko-KR" sz="4000" b="0" i="0" dirty="0">
                <a:solidFill>
                  <a:srgbClr val="000000"/>
                </a:solidFill>
                <a:effectLst/>
                <a:latin typeface="noto"/>
              </a:rPr>
              <a:t>ImageNet 1000-class dataset using </a:t>
            </a:r>
            <a:r>
              <a:rPr lang="en-US" altLang="ko-KR" sz="4000" b="0" i="0" dirty="0" err="1">
                <a:solidFill>
                  <a:srgbClr val="000000"/>
                </a:solidFill>
                <a:effectLst/>
                <a:latin typeface="noto"/>
              </a:rPr>
              <a:t>GoogLeNet</a:t>
            </a:r>
            <a:endParaRPr lang="ko-KR" altLang="en-US" sz="4000" dirty="0"/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E4B383-3B34-9BAC-E745-43C199B48BF4}"/>
              </a:ext>
            </a:extLst>
          </p:cNvPr>
          <p:cNvSpPr txBox="1"/>
          <p:nvPr/>
        </p:nvSpPr>
        <p:spPr>
          <a:xfrm>
            <a:off x="1245712" y="6505743"/>
            <a:ext cx="2165238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ko-KR" sz="4000" dirty="0"/>
              <a:t>The accuracy increases as the conv layer deepens, but the filter operation takes a lot of time</a:t>
            </a: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ko-KR" sz="4000" dirty="0"/>
              <a:t>Using </a:t>
            </a:r>
            <a:r>
              <a:rPr lang="en-US" altLang="ko-KR" sz="4000" dirty="0" err="1"/>
              <a:t>GoogLeNet</a:t>
            </a:r>
            <a:r>
              <a:rPr lang="en-US" altLang="ko-KR" sz="4000" dirty="0"/>
              <a:t> the amount of computation is reduced and layers are deeply stacked</a:t>
            </a:r>
          </a:p>
          <a:p>
            <a:pPr marL="571500" indent="-571500">
              <a:buFont typeface="Symbol" panose="05050102010706020507" pitchFamily="18" charset="2"/>
              <a:buChar char="Þ"/>
            </a:pPr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17E66-72AA-6C95-CBF7-781C74ACD49D}"/>
              </a:ext>
            </a:extLst>
          </p:cNvPr>
          <p:cNvSpPr txBox="1"/>
          <p:nvPr/>
        </p:nvSpPr>
        <p:spPr>
          <a:xfrm>
            <a:off x="1245712" y="9859596"/>
            <a:ext cx="1869963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ko-KR" sz="4000" dirty="0"/>
              <a:t>Learn and predict C and B using features learned in the Pretrained Network</a:t>
            </a:r>
          </a:p>
          <a:p>
            <a:pPr marL="571500" indent="-571500">
              <a:buFont typeface="Symbol" panose="05050102010706020507" pitchFamily="18" charset="2"/>
              <a:buChar char="Þ"/>
            </a:pPr>
            <a:endParaRPr lang="ko-KR" alt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E28099-3C7C-02CF-D3E5-32F7D21BB313}"/>
                  </a:ext>
                </a:extLst>
              </p:cNvPr>
              <p:cNvSpPr txBox="1"/>
              <p:nvPr/>
            </p:nvSpPr>
            <p:spPr>
              <a:xfrm>
                <a:off x="1795462" y="10644557"/>
                <a:ext cx="21486539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4000" dirty="0"/>
                  <a:t>The YOLO prediction model outputs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∗5+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4000" dirty="0"/>
                  <a:t> parameters as a result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ko-KR" sz="4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40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4000" i="1" dirty="0" smtClean="0">
                            <a:latin typeface="Cambria Math" panose="02040503050406030204" pitchFamily="18" charset="0"/>
                          </a:rPr>
                          <m:t>∗5+</m:t>
                        </m:r>
                        <m:r>
                          <a:rPr lang="en-US" altLang="ko-KR" sz="4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ko-KR" sz="4000" b="0" i="1" dirty="0" smtClean="0">
                        <a:latin typeface="Cambria Math" panose="02040503050406030204" pitchFamily="18" charset="0"/>
                      </a:rPr>
                      <m:t>=7</m:t>
                    </m:r>
                    <m:r>
                      <a:rPr lang="en-US" altLang="ko-KR" sz="4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4000" b="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ko-KR" sz="4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4000" b="0" i="1" dirty="0" smtClean="0">
                        <a:latin typeface="Cambria Math" panose="02040503050406030204" pitchFamily="18" charset="0"/>
                      </a:rPr>
                      <m:t>30=1470</m:t>
                    </m:r>
                  </m:oMath>
                </a14:m>
                <a:r>
                  <a:rPr lang="ko-KR" altLang="en-US" sz="4000" dirty="0"/>
                  <a:t>  </a:t>
                </a:r>
                <a:r>
                  <a:rPr lang="en-US" altLang="ko-KR" sz="4000" dirty="0"/>
                  <a:t>data exported</a:t>
                </a:r>
                <a:endParaRPr lang="ko-KR" altLang="en-US" sz="4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E28099-3C7C-02CF-D3E5-32F7D21BB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62" y="10644557"/>
                <a:ext cx="21486539" cy="1323439"/>
              </a:xfrm>
              <a:prstGeom prst="rect">
                <a:avLst/>
              </a:prstGeom>
              <a:blipFill>
                <a:blip r:embed="rId6"/>
                <a:stretch>
                  <a:fillRect l="-1022" t="-8295" b="-188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BCAC0D-51C7-76DA-E24F-15DE6F9C7170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Training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9" name="직선 연결선 41">
            <a:extLst>
              <a:ext uri="{FF2B5EF4-FFF2-40B4-BE49-F238E27FC236}">
                <a16:creationId xmlns:a16="http://schemas.microsoft.com/office/drawing/2014/main" id="{65AEF1B2-EE7B-D6ED-2E0C-12D2918505AE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21002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670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Training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21002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3B12B66E-41D1-B472-4388-FA0F478FA429}"/>
              </a:ext>
            </a:extLst>
          </p:cNvPr>
          <p:cNvSpPr txBox="1"/>
          <p:nvPr/>
        </p:nvSpPr>
        <p:spPr>
          <a:xfrm>
            <a:off x="944918" y="2100727"/>
            <a:ext cx="209722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Loss function </a:t>
            </a:r>
            <a:r>
              <a:rPr lang="en-US" altLang="ko-KR" sz="4800" b="1" dirty="0"/>
              <a:t>: </a:t>
            </a:r>
            <a:r>
              <a:rPr lang="en-US" altLang="ko-KR" sz="4000" dirty="0"/>
              <a:t>To compare the difference between the predicted value and the correct answer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C31C7D-6A37-281A-4E16-5CC6608AFFA4}"/>
              </a:ext>
            </a:extLst>
          </p:cNvPr>
          <p:cNvSpPr txBox="1"/>
          <p:nvPr/>
        </p:nvSpPr>
        <p:spPr>
          <a:xfrm>
            <a:off x="1666602" y="3707120"/>
            <a:ext cx="21843999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The network outputs, height and width, are normalized between 0 and 1 through normalization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The coordinates of the </a:t>
            </a:r>
            <a:r>
              <a:rPr lang="en-US" altLang="ko-KR" sz="4000" dirty="0" err="1"/>
              <a:t>Bbox</a:t>
            </a:r>
            <a:r>
              <a:rPr lang="en-US" altLang="ko-KR" sz="4000" dirty="0"/>
              <a:t>, x and y, are also made to be values from 0 to 1 through parameterization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Leaky </a:t>
            </a:r>
            <a:r>
              <a:rPr lang="en-US" altLang="ko-KR" sz="4000" dirty="0" err="1"/>
              <a:t>ReLU</a:t>
            </a:r>
            <a:r>
              <a:rPr lang="en-US" altLang="ko-KR" sz="4000" dirty="0"/>
              <a:t> (0.1) was used as the activation function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/>
          </a:p>
          <a:p>
            <a:endParaRPr lang="en-US" altLang="ko-KR" sz="4000" dirty="0"/>
          </a:p>
          <a:p>
            <a:endParaRPr lang="en-US" altLang="ko-KR" sz="4000" dirty="0"/>
          </a:p>
          <a:p>
            <a:endParaRPr lang="en-US" altLang="ko-KR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Use sum-squared error for optimization (SSE)</a:t>
            </a:r>
            <a:endParaRPr lang="ko-KR" altLang="en-US" sz="4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F654EB-4B8E-21D4-23A3-CB430EF80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82" y="6823554"/>
            <a:ext cx="6969398" cy="236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3ECB6D0-4333-8B20-644C-04547D270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3" r="7298" b="58182"/>
          <a:stretch/>
        </p:blipFill>
        <p:spPr bwMode="auto">
          <a:xfrm>
            <a:off x="2272732" y="10255144"/>
            <a:ext cx="5489508" cy="20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800EF3D-AD1A-0215-33A6-966B3057C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" t="45649" r="10200" b="7458"/>
          <a:stretch/>
        </p:blipFill>
        <p:spPr bwMode="auto">
          <a:xfrm>
            <a:off x="7762240" y="10161359"/>
            <a:ext cx="6633425" cy="222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911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Training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21002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" name="텍스트 상자 3">
            <a:extLst>
              <a:ext uri="{FF2B5EF4-FFF2-40B4-BE49-F238E27FC236}">
                <a16:creationId xmlns:a16="http://schemas.microsoft.com/office/drawing/2014/main" id="{317A9694-DE4F-0F2F-8669-7A40A15A5176}"/>
              </a:ext>
            </a:extLst>
          </p:cNvPr>
          <p:cNvSpPr txBox="1"/>
          <p:nvPr/>
        </p:nvSpPr>
        <p:spPr>
          <a:xfrm>
            <a:off x="944918" y="2100727"/>
            <a:ext cx="209722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002856"/>
                </a:solidFill>
              </a:rPr>
              <a:t>Loss function</a:t>
            </a:r>
            <a:endParaRPr lang="en-US" altLang="ko-KR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D2AAA-DF9B-68A4-1097-1376A265DF8B}"/>
              </a:ext>
            </a:extLst>
          </p:cNvPr>
          <p:cNvSpPr txBox="1"/>
          <p:nvPr/>
        </p:nvSpPr>
        <p:spPr>
          <a:xfrm>
            <a:off x="1666602" y="4293127"/>
            <a:ext cx="2184399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Grid cells that do not contain objects have a confidence value of 0. </a:t>
            </a: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ko-KR" sz="4000" dirty="0"/>
              <a:t>This causes the gradient of the grid cell including the object to explode and causes the model to become unstable.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AA5B9-3F3D-2446-1BFF-8B050973555B}"/>
              </a:ext>
            </a:extLst>
          </p:cNvPr>
          <p:cNvSpPr txBox="1"/>
          <p:nvPr/>
        </p:nvSpPr>
        <p:spPr>
          <a:xfrm>
            <a:off x="2258567" y="8851726"/>
            <a:ext cx="233273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Increases the loss of coordinates of bounding boxes and </a:t>
            </a:r>
          </a:p>
          <a:p>
            <a:r>
              <a:rPr lang="en-US" altLang="ko-KR" sz="4000" dirty="0"/>
              <a:t>reduces the loss of confidence for boxes that do not contain objects</a:t>
            </a:r>
            <a:endParaRPr lang="ko-KR" altLang="en-US" sz="4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905744-49DD-AF8B-B6F3-0D4845BE4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567" y="7993657"/>
            <a:ext cx="5857081" cy="831876"/>
          </a:xfrm>
          <a:prstGeom prst="rect">
            <a:avLst/>
          </a:prstGeom>
        </p:spPr>
      </p:pic>
      <p:sp>
        <p:nvSpPr>
          <p:cNvPr id="9" name="텍스트 상자 3">
            <a:extLst>
              <a:ext uri="{FF2B5EF4-FFF2-40B4-BE49-F238E27FC236}">
                <a16:creationId xmlns:a16="http://schemas.microsoft.com/office/drawing/2014/main" id="{6DD6A106-AB4E-E042-AC23-6E92B6602E20}"/>
              </a:ext>
            </a:extLst>
          </p:cNvPr>
          <p:cNvSpPr txBox="1"/>
          <p:nvPr/>
        </p:nvSpPr>
        <p:spPr>
          <a:xfrm>
            <a:off x="1437859" y="3435937"/>
            <a:ext cx="209722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002856"/>
                </a:solidFill>
              </a:rPr>
              <a:t>Problem</a:t>
            </a:r>
            <a:endParaRPr lang="en-US" altLang="ko-KR" sz="4000" dirty="0"/>
          </a:p>
        </p:txBody>
      </p:sp>
      <p:sp>
        <p:nvSpPr>
          <p:cNvPr id="13" name="텍스트 상자 3">
            <a:extLst>
              <a:ext uri="{FF2B5EF4-FFF2-40B4-BE49-F238E27FC236}">
                <a16:creationId xmlns:a16="http://schemas.microsoft.com/office/drawing/2014/main" id="{2131D2FF-1C68-E5A6-C827-FA557F5D5ABB}"/>
              </a:ext>
            </a:extLst>
          </p:cNvPr>
          <p:cNvSpPr txBox="1"/>
          <p:nvPr/>
        </p:nvSpPr>
        <p:spPr>
          <a:xfrm>
            <a:off x="1437859" y="6943920"/>
            <a:ext cx="209722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002856"/>
                </a:solidFill>
              </a:rPr>
              <a:t>Solution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643959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Training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21002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" name="텍스트 상자 3">
            <a:extLst>
              <a:ext uri="{FF2B5EF4-FFF2-40B4-BE49-F238E27FC236}">
                <a16:creationId xmlns:a16="http://schemas.microsoft.com/office/drawing/2014/main" id="{317A9694-DE4F-0F2F-8669-7A40A15A5176}"/>
              </a:ext>
            </a:extLst>
          </p:cNvPr>
          <p:cNvSpPr txBox="1"/>
          <p:nvPr/>
        </p:nvSpPr>
        <p:spPr>
          <a:xfrm>
            <a:off x="944918" y="2100727"/>
            <a:ext cx="209722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002856"/>
                </a:solidFill>
              </a:rPr>
              <a:t>Loss function</a:t>
            </a:r>
            <a:endParaRPr lang="en-US" altLang="ko-KR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D2AAA-DF9B-68A4-1097-1376A265DF8B}"/>
              </a:ext>
            </a:extLst>
          </p:cNvPr>
          <p:cNvSpPr txBox="1"/>
          <p:nvPr/>
        </p:nvSpPr>
        <p:spPr>
          <a:xfrm>
            <a:off x="1666602" y="4293127"/>
            <a:ext cx="21843999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Grid cells that do not contain objects have a confidence value of 0. </a:t>
            </a: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ko-KR" sz="4000" dirty="0"/>
              <a:t>This causes the gradient of the grid cell including the object to explode and causes the model to become unstable.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Weights localization error and classification error equally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AA5B9-3F3D-2446-1BFF-8B050973555B}"/>
              </a:ext>
            </a:extLst>
          </p:cNvPr>
          <p:cNvSpPr txBox="1"/>
          <p:nvPr/>
        </p:nvSpPr>
        <p:spPr>
          <a:xfrm>
            <a:off x="2258567" y="9400366"/>
            <a:ext cx="233273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Increases the loss of coordinates of bounding boxes</a:t>
            </a:r>
          </a:p>
          <a:p>
            <a:r>
              <a:rPr lang="en-US" altLang="ko-KR" sz="4000" dirty="0"/>
              <a:t>Reduces the loss of confidence for boxes that do not contain objects</a:t>
            </a:r>
            <a:endParaRPr lang="ko-KR" altLang="en-US" sz="4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905744-49DD-AF8B-B6F3-0D4845BE4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567" y="8542297"/>
            <a:ext cx="5857081" cy="831876"/>
          </a:xfrm>
          <a:prstGeom prst="rect">
            <a:avLst/>
          </a:prstGeom>
        </p:spPr>
      </p:pic>
      <p:sp>
        <p:nvSpPr>
          <p:cNvPr id="9" name="텍스트 상자 3">
            <a:extLst>
              <a:ext uri="{FF2B5EF4-FFF2-40B4-BE49-F238E27FC236}">
                <a16:creationId xmlns:a16="http://schemas.microsoft.com/office/drawing/2014/main" id="{6DD6A106-AB4E-E042-AC23-6E92B6602E20}"/>
              </a:ext>
            </a:extLst>
          </p:cNvPr>
          <p:cNvSpPr txBox="1"/>
          <p:nvPr/>
        </p:nvSpPr>
        <p:spPr>
          <a:xfrm>
            <a:off x="1437859" y="3435937"/>
            <a:ext cx="209722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002856"/>
                </a:solidFill>
              </a:rPr>
              <a:t>Problem_1</a:t>
            </a:r>
            <a:endParaRPr lang="en-US" altLang="ko-KR" sz="4000" dirty="0"/>
          </a:p>
        </p:txBody>
      </p:sp>
      <p:sp>
        <p:nvSpPr>
          <p:cNvPr id="13" name="텍스트 상자 3">
            <a:extLst>
              <a:ext uri="{FF2B5EF4-FFF2-40B4-BE49-F238E27FC236}">
                <a16:creationId xmlns:a16="http://schemas.microsoft.com/office/drawing/2014/main" id="{2131D2FF-1C68-E5A6-C827-FA557F5D5ABB}"/>
              </a:ext>
            </a:extLst>
          </p:cNvPr>
          <p:cNvSpPr txBox="1"/>
          <p:nvPr/>
        </p:nvSpPr>
        <p:spPr>
          <a:xfrm>
            <a:off x="1437859" y="7492560"/>
            <a:ext cx="209722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002856"/>
                </a:solidFill>
              </a:rPr>
              <a:t>Solution_1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2986788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Training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21002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" name="텍스트 상자 3">
            <a:extLst>
              <a:ext uri="{FF2B5EF4-FFF2-40B4-BE49-F238E27FC236}">
                <a16:creationId xmlns:a16="http://schemas.microsoft.com/office/drawing/2014/main" id="{317A9694-DE4F-0F2F-8669-7A40A15A5176}"/>
              </a:ext>
            </a:extLst>
          </p:cNvPr>
          <p:cNvSpPr txBox="1"/>
          <p:nvPr/>
        </p:nvSpPr>
        <p:spPr>
          <a:xfrm>
            <a:off x="944918" y="2100727"/>
            <a:ext cx="209722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002856"/>
                </a:solidFill>
              </a:rPr>
              <a:t>Loss function</a:t>
            </a:r>
            <a:endParaRPr lang="en-US" altLang="ko-KR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D2AAA-DF9B-68A4-1097-1376A265DF8B}"/>
              </a:ext>
            </a:extLst>
          </p:cNvPr>
          <p:cNvSpPr txBox="1"/>
          <p:nvPr/>
        </p:nvSpPr>
        <p:spPr>
          <a:xfrm>
            <a:off x="1666602" y="4293127"/>
            <a:ext cx="2184399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Not ideal to give the same weight of the error of the large box and the error of the small box</a:t>
            </a: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ko-KR" sz="4000" dirty="0"/>
              <a:t>Small bounding boxes are more sensitive to small position changes than large bounding boxes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9" name="텍스트 상자 3">
            <a:extLst>
              <a:ext uri="{FF2B5EF4-FFF2-40B4-BE49-F238E27FC236}">
                <a16:creationId xmlns:a16="http://schemas.microsoft.com/office/drawing/2014/main" id="{6DD6A106-AB4E-E042-AC23-6E92B6602E20}"/>
              </a:ext>
            </a:extLst>
          </p:cNvPr>
          <p:cNvSpPr txBox="1"/>
          <p:nvPr/>
        </p:nvSpPr>
        <p:spPr>
          <a:xfrm>
            <a:off x="1437859" y="3435937"/>
            <a:ext cx="209722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002856"/>
                </a:solidFill>
              </a:rPr>
              <a:t>Problem_2</a:t>
            </a:r>
            <a:endParaRPr lang="en-US" altLang="ko-KR" sz="4000" dirty="0"/>
          </a:p>
        </p:txBody>
      </p:sp>
      <p:sp>
        <p:nvSpPr>
          <p:cNvPr id="13" name="텍스트 상자 3">
            <a:extLst>
              <a:ext uri="{FF2B5EF4-FFF2-40B4-BE49-F238E27FC236}">
                <a16:creationId xmlns:a16="http://schemas.microsoft.com/office/drawing/2014/main" id="{2131D2FF-1C68-E5A6-C827-FA557F5D5ABB}"/>
              </a:ext>
            </a:extLst>
          </p:cNvPr>
          <p:cNvSpPr txBox="1"/>
          <p:nvPr/>
        </p:nvSpPr>
        <p:spPr>
          <a:xfrm>
            <a:off x="1437859" y="7492560"/>
            <a:ext cx="209722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002856"/>
                </a:solidFill>
              </a:rPr>
              <a:t>Solution_2</a:t>
            </a:r>
            <a:endParaRPr lang="en-US" altLang="ko-KR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971F27-68AB-F431-7065-5F32EABEEF0A}"/>
                  </a:ext>
                </a:extLst>
              </p:cNvPr>
              <p:cNvSpPr txBox="1"/>
              <p:nvPr/>
            </p:nvSpPr>
            <p:spPr>
              <a:xfrm>
                <a:off x="1119188" y="9217731"/>
                <a:ext cx="12192000" cy="1790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𝑐𝑜𝑜𝑟𝑑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𝟙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𝑜𝑏𝑗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ko-K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ko-K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ko-KR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𝜔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971F27-68AB-F431-7065-5F32EABE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9217731"/>
                <a:ext cx="12192000" cy="1790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D5F6B55-138A-55F2-338F-B27D6DB30C94}"/>
              </a:ext>
            </a:extLst>
          </p:cNvPr>
          <p:cNvSpPr txBox="1"/>
          <p:nvPr/>
        </p:nvSpPr>
        <p:spPr>
          <a:xfrm>
            <a:off x="1438002" y="8444739"/>
            <a:ext cx="218439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Square root for width and height to reduce the weight for loss according to the increase rate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/>
          </a:p>
          <a:p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7734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Training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21002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134C1B-0F24-FB6B-D8DD-B4013EBE7336}"/>
                  </a:ext>
                </a:extLst>
              </p:cNvPr>
              <p:cNvSpPr txBox="1"/>
              <p:nvPr/>
            </p:nvSpPr>
            <p:spPr>
              <a:xfrm>
                <a:off x="1642434" y="3099634"/>
                <a:ext cx="11997366" cy="99332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𝑐𝑜𝑜𝑟𝑑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𝟙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𝑜𝑏𝑗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𝑐𝑜𝑜𝑟𝑑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𝟙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𝑜𝑏𝑗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ko-K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ko-K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ko-KR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𝜔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𝟙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𝑜𝑏𝑗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𝑛𝑜𝑜𝑏𝑗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𝟙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𝑛𝑜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𝑜𝑏𝑗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𝑜𝑏𝑗</m:t>
                              </m:r>
                            </m:sup>
                          </m:sSubSup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𝑐𝑙𝑎𝑠𝑠𝑒𝑠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pPr>
                  <a:lnSpc>
                    <a:spcPct val="200000"/>
                  </a:lnSpc>
                </a:pPr>
                <a:endParaRPr lang="ko-KR" alt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134C1B-0F24-FB6B-D8DD-B4013EBE7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434" y="3099634"/>
                <a:ext cx="11997366" cy="99332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3DADA3B-F123-EF7E-D2A0-BAC1D9B0BF17}"/>
              </a:ext>
            </a:extLst>
          </p:cNvPr>
          <p:cNvSpPr/>
          <p:nvPr/>
        </p:nvSpPr>
        <p:spPr>
          <a:xfrm>
            <a:off x="1119189" y="2701689"/>
            <a:ext cx="12768262" cy="9361916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텍스트 상자 3">
            <a:extLst>
              <a:ext uri="{FF2B5EF4-FFF2-40B4-BE49-F238E27FC236}">
                <a16:creationId xmlns:a16="http://schemas.microsoft.com/office/drawing/2014/main" id="{2A0B36DA-5DFC-CC67-515F-F4C0628D723B}"/>
              </a:ext>
            </a:extLst>
          </p:cNvPr>
          <p:cNvSpPr txBox="1"/>
          <p:nvPr/>
        </p:nvSpPr>
        <p:spPr>
          <a:xfrm>
            <a:off x="1307796" y="2233703"/>
            <a:ext cx="3542958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FB961F-20AD-6CCF-0ED1-8BB3FFAEB840}"/>
                  </a:ext>
                </a:extLst>
              </p:cNvPr>
              <p:cNvSpPr txBox="1"/>
              <p:nvPr/>
            </p:nvSpPr>
            <p:spPr>
              <a:xfrm>
                <a:off x="14410696" y="3064700"/>
                <a:ext cx="978280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40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𝑐𝑜𝑜𝑟𝑑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sz="4000" dirty="0"/>
                  <a:t>Balancing parameters for loss and                </a:t>
                </a:r>
              </a:p>
              <a:p>
                <a:r>
                  <a:rPr lang="en-US" altLang="ko-KR" sz="4000" dirty="0"/>
                  <a:t>               other losses for coordinates (x, y, w, h)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FB961F-20AD-6CCF-0ED1-8BB3FFAEB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0696" y="3064700"/>
                <a:ext cx="9782804" cy="1323439"/>
              </a:xfrm>
              <a:prstGeom prst="rect">
                <a:avLst/>
              </a:prstGeom>
              <a:blipFill>
                <a:blip r:embed="rId6"/>
                <a:stretch>
                  <a:fillRect t="-8295" r="-1994" b="-188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335FD-7A77-68DA-725F-E7222C1D0B39}"/>
                  </a:ext>
                </a:extLst>
              </p:cNvPr>
              <p:cNvSpPr txBox="1"/>
              <p:nvPr/>
            </p:nvSpPr>
            <p:spPr>
              <a:xfrm>
                <a:off x="14410695" y="4562768"/>
                <a:ext cx="9971717" cy="1373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40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sz="4000" dirty="0"/>
                  <a:t>Balancing parameters for balancing       </a:t>
                </a:r>
              </a:p>
              <a:p>
                <a:r>
                  <a:rPr lang="en-US" altLang="ko-KR" sz="4000" dirty="0"/>
                  <a:t>               between object box and no object box</a:t>
                </a:r>
                <a:endParaRPr lang="ko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335FD-7A77-68DA-725F-E7222C1D0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0695" y="4562768"/>
                <a:ext cx="9971717" cy="1373005"/>
              </a:xfrm>
              <a:prstGeom prst="rect">
                <a:avLst/>
              </a:prstGeom>
              <a:blipFill>
                <a:blip r:embed="rId7"/>
                <a:stretch>
                  <a:fillRect t="-7522" r="-1711" b="-176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B27565-11B0-74D1-30B1-8390C965CDE2}"/>
                  </a:ext>
                </a:extLst>
              </p:cNvPr>
              <p:cNvSpPr txBox="1"/>
              <p:nvPr/>
            </p:nvSpPr>
            <p:spPr>
              <a:xfrm>
                <a:off x="15378071" y="10660998"/>
                <a:ext cx="4438650" cy="1465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4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4000" dirty="0"/>
                                <m:t>1, </m:t>
                              </m:r>
                              <m:r>
                                <m:rPr>
                                  <m:nor/>
                                </m:rPr>
                                <a:rPr lang="en-US" altLang="ko-KR" sz="4000" dirty="0"/>
                                <m:t>Object</m:t>
                              </m:r>
                              <m:r>
                                <m:rPr>
                                  <m:nor/>
                                </m:rPr>
                                <a:rPr lang="en-US" altLang="ko-KR" sz="4000" dirty="0"/>
                                <m:t>_</m:t>
                              </m:r>
                              <m:r>
                                <a:rPr lang="en-US" altLang="ko-KR" sz="4000" b="0" i="1" dirty="0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ko-KR" sz="4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4000" dirty="0"/>
                                <m:t>0, </m:t>
                              </m:r>
                              <m:r>
                                <m:rPr>
                                  <m:nor/>
                                </m:rPr>
                                <a:rPr lang="en-US" altLang="ko-KR" sz="4000" dirty="0"/>
                                <m:t>Object</m:t>
                              </m:r>
                              <m:r>
                                <m:rPr>
                                  <m:nor/>
                                </m:rPr>
                                <a:rPr lang="en-US" altLang="ko-KR" sz="4000" dirty="0"/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n-US" altLang="ko-KR" sz="4000" b="0" i="0" dirty="0" smtClean="0"/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ko-KR" altLang="en-US" sz="4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4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B27565-11B0-74D1-30B1-8390C965C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071" y="10660998"/>
                <a:ext cx="4438650" cy="1465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249F8F-C7E3-4036-1851-D6216A77049F}"/>
                  </a:ext>
                </a:extLst>
              </p:cNvPr>
              <p:cNvSpPr txBox="1"/>
              <p:nvPr/>
            </p:nvSpPr>
            <p:spPr>
              <a:xfrm>
                <a:off x="14410696" y="6087564"/>
                <a:ext cx="10220954" cy="15408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4000" i="1">
                            <a:latin typeface="Cambria Math" panose="02040503050406030204" pitchFamily="18" charset="0"/>
                          </a:rPr>
                          <m:t>𝟙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altLang="ko-KR" dirty="0"/>
                  <a:t>: </a:t>
                </a:r>
                <a:r>
                  <a:rPr lang="en-US" altLang="ko-KR" sz="4000" dirty="0"/>
                  <a:t>Indicates whether bounding box </a:t>
                </a:r>
              </a:p>
              <a:p>
                <a:r>
                  <a:rPr lang="en-US" altLang="ko-KR" sz="4000" dirty="0"/>
                  <a:t>          predictor is used in the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ko-KR" sz="4000" dirty="0"/>
                  <a:t>th grid cell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4000" i="1" dirty="0" err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249F8F-C7E3-4036-1851-D6216A770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0696" y="6087564"/>
                <a:ext cx="10220954" cy="1540871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63F1BA-59EE-F0CC-A2B8-7A5BDCAA40FD}"/>
                  </a:ext>
                </a:extLst>
              </p:cNvPr>
              <p:cNvSpPr txBox="1"/>
              <p:nvPr/>
            </p:nvSpPr>
            <p:spPr>
              <a:xfrm>
                <a:off x="14410696" y="9189826"/>
                <a:ext cx="9287504" cy="1471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4000" i="1">
                            <a:latin typeface="Cambria Math" panose="02040503050406030204" pitchFamily="18" charset="0"/>
                          </a:rPr>
                          <m:t>𝟙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en-US" altLang="ko-KR" dirty="0"/>
                  <a:t>: </a:t>
                </a:r>
                <a:r>
                  <a:rPr lang="en-US" altLang="ko-KR" sz="4000" dirty="0"/>
                  <a:t>Indicates whether an object exists</a:t>
                </a:r>
              </a:p>
              <a:p>
                <a:r>
                  <a:rPr lang="en-US" altLang="ko-KR" sz="4000" dirty="0"/>
                  <a:t>          in grid cell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63F1BA-59EE-F0CC-A2B8-7A5BDCAA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0696" y="9189826"/>
                <a:ext cx="9287504" cy="1471172"/>
              </a:xfrm>
              <a:prstGeom prst="rect">
                <a:avLst/>
              </a:prstGeom>
              <a:blipFill>
                <a:blip r:embed="rId10"/>
                <a:stretch>
                  <a:fillRect b="-170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89F9D-ED69-C984-020F-8B634D8710D9}"/>
                  </a:ext>
                </a:extLst>
              </p:cNvPr>
              <p:cNvSpPr txBox="1"/>
              <p:nvPr/>
            </p:nvSpPr>
            <p:spPr>
              <a:xfrm>
                <a:off x="15354300" y="7676430"/>
                <a:ext cx="4438650" cy="1465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4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ko-KR" sz="4000" b="0" i="0" smtClean="0"/>
                                <m:t>1, </m:t>
                              </m:r>
                              <m:r>
                                <m:rPr>
                                  <m:nor/>
                                </m:rPr>
                                <a:rPr lang="en-US" altLang="ko-KR" sz="4000"/>
                                <m:t>Used</m:t>
                              </m:r>
                              <m:r>
                                <a:rPr lang="en-US" altLang="ko-KR" sz="4000" i="1"/>
                                <m:t> </m:t>
                              </m:r>
                              <m:r>
                                <a:rPr lang="en-US" altLang="ko-KR" sz="4000" b="0" i="1" smtClean="0"/>
                                <m:t>    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ko-KR" sz="4000" dirty="0"/>
                                <m:t>0, </m:t>
                              </m:r>
                              <m:r>
                                <m:rPr>
                                  <m:nor/>
                                </m:rPr>
                                <a:rPr lang="en-US" altLang="ko-KR" sz="4000" dirty="0"/>
                                <m:t>Unused</m:t>
                              </m:r>
                              <m:r>
                                <m:rPr>
                                  <m:nor/>
                                </m:rPr>
                                <a:rPr lang="ko-KR" altLang="en-US" sz="4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89F9D-ED69-C984-020F-8B634D871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4300" y="7676430"/>
                <a:ext cx="4438650" cy="14654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151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C5234D0-9956-81C7-CE67-CCF7697FC5A0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Training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5" name="직선 연결선 41">
            <a:extLst>
              <a:ext uri="{FF2B5EF4-FFF2-40B4-BE49-F238E27FC236}">
                <a16:creationId xmlns:a16="http://schemas.microsoft.com/office/drawing/2014/main" id="{2BB573BC-A49E-0E44-42C7-E5058DF1CE76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21002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68A512-5633-7617-F228-D958D668733B}"/>
              </a:ext>
            </a:extLst>
          </p:cNvPr>
          <p:cNvSpPr/>
          <p:nvPr/>
        </p:nvSpPr>
        <p:spPr>
          <a:xfrm>
            <a:off x="1119189" y="2701689"/>
            <a:ext cx="9091611" cy="2327511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텍스트 상자 3">
            <a:extLst>
              <a:ext uri="{FF2B5EF4-FFF2-40B4-BE49-F238E27FC236}">
                <a16:creationId xmlns:a16="http://schemas.microsoft.com/office/drawing/2014/main" id="{2A0B36DA-5DFC-CC67-515F-F4C0628D723B}"/>
              </a:ext>
            </a:extLst>
          </p:cNvPr>
          <p:cNvSpPr txBox="1"/>
          <p:nvPr/>
        </p:nvSpPr>
        <p:spPr>
          <a:xfrm>
            <a:off x="1307796" y="2247130"/>
            <a:ext cx="3542958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42DA3C-59C3-1D2C-04A1-71588EFA7544}"/>
                  </a:ext>
                </a:extLst>
              </p:cNvPr>
              <p:cNvSpPr txBox="1"/>
              <p:nvPr/>
            </p:nvSpPr>
            <p:spPr>
              <a:xfrm>
                <a:off x="1642434" y="3099634"/>
                <a:ext cx="8358816" cy="1697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𝑐𝑜𝑜𝑟𝑑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𝟙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𝑜𝑏𝑗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42DA3C-59C3-1D2C-04A1-71588EFA7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434" y="3099634"/>
                <a:ext cx="8358816" cy="1697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46CD92-05D4-11DD-5AC1-E2663E63BA75}"/>
                  </a:ext>
                </a:extLst>
              </p:cNvPr>
              <p:cNvSpPr txBox="1"/>
              <p:nvPr/>
            </p:nvSpPr>
            <p:spPr>
              <a:xfrm>
                <a:off x="1119189" y="5331200"/>
                <a:ext cx="21274716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Symbol" panose="05050102010706020507" pitchFamily="18" charset="2"/>
                  <a:buChar char="Þ"/>
                </a:pPr>
                <a:r>
                  <a:rPr lang="en-US" altLang="ko-KR" sz="4000" dirty="0"/>
                  <a:t>For bounding box predictor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ko-KR" sz="4000" dirty="0"/>
                  <a:t> of grid cell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4000" dirty="0"/>
                  <a:t> where the object exists, calculate the loss of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4000" dirty="0"/>
                  <a:t> and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ko-KR" sz="4000" dirty="0"/>
              </a:p>
              <a:p>
                <a:endParaRPr lang="ko-KR" altLang="en-US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46CD92-05D4-11DD-5AC1-E2663E63B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9" y="5331200"/>
                <a:ext cx="21274716" cy="1323439"/>
              </a:xfrm>
              <a:prstGeom prst="rect">
                <a:avLst/>
              </a:prstGeom>
              <a:blipFill>
                <a:blip r:embed="rId6"/>
                <a:stretch>
                  <a:fillRect l="-1032" t="-110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9FBDAB17-7D0A-A87B-EC9A-FD7223C47B91}"/>
              </a:ext>
            </a:extLst>
          </p:cNvPr>
          <p:cNvSpPr/>
          <p:nvPr/>
        </p:nvSpPr>
        <p:spPr>
          <a:xfrm>
            <a:off x="1062039" y="6604488"/>
            <a:ext cx="11129167" cy="2327511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텍스트 상자 3">
            <a:extLst>
              <a:ext uri="{FF2B5EF4-FFF2-40B4-BE49-F238E27FC236}">
                <a16:creationId xmlns:a16="http://schemas.microsoft.com/office/drawing/2014/main" id="{83FBD815-9CF7-7E29-6270-BD6919253FCF}"/>
              </a:ext>
            </a:extLst>
          </p:cNvPr>
          <p:cNvSpPr txBox="1"/>
          <p:nvPr/>
        </p:nvSpPr>
        <p:spPr>
          <a:xfrm>
            <a:off x="1250646" y="6149929"/>
            <a:ext cx="3542958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928C39-AEEB-893F-7A61-A1444AAA7D5F}"/>
                  </a:ext>
                </a:extLst>
              </p:cNvPr>
              <p:cNvSpPr txBox="1"/>
              <p:nvPr/>
            </p:nvSpPr>
            <p:spPr>
              <a:xfrm>
                <a:off x="1585284" y="7002433"/>
                <a:ext cx="13902366" cy="1697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𝑐𝑜𝑜𝑟𝑑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𝑜𝑏𝑗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ko-KR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𝜔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928C39-AEEB-893F-7A61-A1444AAA7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284" y="7002433"/>
                <a:ext cx="13902366" cy="16977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F86BD8-61F2-57CB-B180-0EE105344B0F}"/>
                  </a:ext>
                </a:extLst>
              </p:cNvPr>
              <p:cNvSpPr txBox="1"/>
              <p:nvPr/>
            </p:nvSpPr>
            <p:spPr>
              <a:xfrm>
                <a:off x="1119189" y="9279793"/>
                <a:ext cx="21274716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Symbol" panose="05050102010706020507" pitchFamily="18" charset="2"/>
                  <a:buChar char="Þ"/>
                </a:pPr>
                <a:r>
                  <a:rPr lang="en-US" altLang="ko-KR" sz="4000" dirty="0"/>
                  <a:t>Calculate the loss of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4000" dirty="0"/>
                  <a:t> and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sz="4000" dirty="0"/>
                  <a:t> for bounding box predictor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ko-KR" sz="4000" dirty="0"/>
                  <a:t> of grid cell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4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4000" dirty="0"/>
                  <a:t>where the object exists</a:t>
                </a:r>
              </a:p>
              <a:p>
                <a:endParaRPr lang="en-US" altLang="ko-KR" sz="4000" dirty="0"/>
              </a:p>
              <a:p>
                <a:r>
                  <a:rPr lang="en-US" altLang="ko-KR" sz="4000" dirty="0"/>
                  <a:t>Using root for independent on bounding box sizes</a:t>
                </a:r>
                <a:endParaRPr lang="ko-KR" altLang="en-US" sz="4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F86BD8-61F2-57CB-B180-0EE105344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9" y="9279793"/>
                <a:ext cx="21274716" cy="1938992"/>
              </a:xfrm>
              <a:prstGeom prst="rect">
                <a:avLst/>
              </a:prstGeom>
              <a:blipFill>
                <a:blip r:embed="rId8"/>
                <a:stretch>
                  <a:fillRect l="-1032" t="-7233" b="-12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텍스트 상자 3">
            <a:extLst>
              <a:ext uri="{FF2B5EF4-FFF2-40B4-BE49-F238E27FC236}">
                <a16:creationId xmlns:a16="http://schemas.microsoft.com/office/drawing/2014/main" id="{415B840E-5615-3AB1-D2DB-A46FE05F0087}"/>
              </a:ext>
            </a:extLst>
          </p:cNvPr>
          <p:cNvSpPr txBox="1"/>
          <p:nvPr/>
        </p:nvSpPr>
        <p:spPr>
          <a:xfrm>
            <a:off x="3623794" y="1083048"/>
            <a:ext cx="988900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002856"/>
                </a:solidFill>
              </a:rPr>
              <a:t>- Size &amp; Location of Bounding Box</a:t>
            </a:r>
          </a:p>
        </p:txBody>
      </p:sp>
    </p:spTree>
    <p:extLst>
      <p:ext uri="{BB962C8B-B14F-4D97-AF65-F5344CB8AC3E}">
        <p14:creationId xmlns:p14="http://schemas.microsoft.com/office/powerpoint/2010/main" val="298228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YOLO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4798982" y="2750999"/>
            <a:ext cx="739434" cy="0"/>
          </a:xfrm>
          <a:prstGeom prst="line">
            <a:avLst/>
          </a:prstGeom>
          <a:ln w="57150">
            <a:solidFill>
              <a:srgbClr val="00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1853EBF6-AB53-3D70-D354-5190369492C9}"/>
              </a:ext>
            </a:extLst>
          </p:cNvPr>
          <p:cNvSpPr txBox="1"/>
          <p:nvPr/>
        </p:nvSpPr>
        <p:spPr>
          <a:xfrm>
            <a:off x="2810788" y="1042193"/>
            <a:ext cx="15564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(You Only Look Once)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629747-C7AF-4D01-7E98-BA47EB143E88}"/>
              </a:ext>
            </a:extLst>
          </p:cNvPr>
          <p:cNvSpPr txBox="1"/>
          <p:nvPr/>
        </p:nvSpPr>
        <p:spPr>
          <a:xfrm>
            <a:off x="982523" y="3117735"/>
            <a:ext cx="44468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002856"/>
                </a:solidFill>
              </a:rPr>
              <a:t>Object Detection</a:t>
            </a:r>
            <a:endParaRPr lang="ko-KR" altLang="en-US" sz="4000" b="1" dirty="0">
              <a:solidFill>
                <a:srgbClr val="002856"/>
              </a:solidFill>
            </a:endParaRPr>
          </a:p>
        </p:txBody>
      </p:sp>
      <p:cxnSp>
        <p:nvCxnSpPr>
          <p:cNvPr id="26" name="직선 연결선 41">
            <a:extLst>
              <a:ext uri="{FF2B5EF4-FFF2-40B4-BE49-F238E27FC236}">
                <a16:creationId xmlns:a16="http://schemas.microsoft.com/office/drawing/2014/main" id="{781C551F-A49D-D12D-63E8-2C05E6B1C29A}"/>
              </a:ext>
            </a:extLst>
          </p:cNvPr>
          <p:cNvCxnSpPr>
            <a:cxnSpLocks/>
          </p:cNvCxnSpPr>
          <p:nvPr/>
        </p:nvCxnSpPr>
        <p:spPr>
          <a:xfrm>
            <a:off x="4798982" y="4192358"/>
            <a:ext cx="739434" cy="0"/>
          </a:xfrm>
          <a:prstGeom prst="line">
            <a:avLst/>
          </a:prstGeom>
          <a:ln w="57150">
            <a:solidFill>
              <a:srgbClr val="00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41">
            <a:extLst>
              <a:ext uri="{FF2B5EF4-FFF2-40B4-BE49-F238E27FC236}">
                <a16:creationId xmlns:a16="http://schemas.microsoft.com/office/drawing/2014/main" id="{10E2B098-C544-DE2E-3C80-553E9E7F7251}"/>
              </a:ext>
            </a:extLst>
          </p:cNvPr>
          <p:cNvCxnSpPr>
            <a:cxnSpLocks/>
          </p:cNvCxnSpPr>
          <p:nvPr/>
        </p:nvCxnSpPr>
        <p:spPr>
          <a:xfrm>
            <a:off x="4798982" y="2750999"/>
            <a:ext cx="0" cy="1441359"/>
          </a:xfrm>
          <a:prstGeom prst="line">
            <a:avLst/>
          </a:prstGeom>
          <a:ln w="57150">
            <a:solidFill>
              <a:srgbClr val="00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41">
            <a:extLst>
              <a:ext uri="{FF2B5EF4-FFF2-40B4-BE49-F238E27FC236}">
                <a16:creationId xmlns:a16="http://schemas.microsoft.com/office/drawing/2014/main" id="{2D001303-EBCF-4681-B09E-0503C8361A12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147886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E331C6-9770-BEF8-9637-D3F243CFFC60}"/>
              </a:ext>
            </a:extLst>
          </p:cNvPr>
          <p:cNvSpPr txBox="1"/>
          <p:nvPr/>
        </p:nvSpPr>
        <p:spPr>
          <a:xfrm>
            <a:off x="5728715" y="2385776"/>
            <a:ext cx="146032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i="1" dirty="0">
                <a:solidFill>
                  <a:srgbClr val="002856"/>
                </a:solidFill>
              </a:rPr>
              <a:t>Classification</a:t>
            </a:r>
            <a:r>
              <a:rPr lang="en-US" altLang="ko-KR" sz="4000" i="1" dirty="0"/>
              <a:t> – Classify the object into the correct class </a:t>
            </a:r>
            <a:endParaRPr lang="ko-KR" altLang="en-US" sz="4000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B23BA3-299F-7661-E9C6-B02859D85B29}"/>
              </a:ext>
            </a:extLst>
          </p:cNvPr>
          <p:cNvSpPr txBox="1"/>
          <p:nvPr/>
        </p:nvSpPr>
        <p:spPr>
          <a:xfrm>
            <a:off x="5728715" y="3861723"/>
            <a:ext cx="104884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i="1" dirty="0">
                <a:solidFill>
                  <a:srgbClr val="002856"/>
                </a:solidFill>
              </a:rPr>
              <a:t>Localization </a:t>
            </a:r>
            <a:r>
              <a:rPr lang="en-US" altLang="ko-KR" sz="4000" i="1" dirty="0"/>
              <a:t>– Find the location of classified object  </a:t>
            </a:r>
            <a:endParaRPr lang="ko-KR" altLang="en-US" sz="40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0253F3-01B6-3C95-2733-92E96DA3F220}"/>
              </a:ext>
            </a:extLst>
          </p:cNvPr>
          <p:cNvSpPr txBox="1"/>
          <p:nvPr/>
        </p:nvSpPr>
        <p:spPr>
          <a:xfrm>
            <a:off x="1091525" y="6008735"/>
            <a:ext cx="146032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Human can do </a:t>
            </a:r>
            <a:r>
              <a:rPr lang="en-US" altLang="ko-KR" sz="4000" b="1" i="1" dirty="0">
                <a:solidFill>
                  <a:srgbClr val="002856"/>
                </a:solidFill>
              </a:rPr>
              <a:t>object detection</a:t>
            </a:r>
            <a:r>
              <a:rPr lang="en-US" altLang="ko-KR" sz="4000" b="1" dirty="0">
                <a:solidFill>
                  <a:srgbClr val="002856"/>
                </a:solidFill>
              </a:rPr>
              <a:t> </a:t>
            </a:r>
            <a:r>
              <a:rPr lang="en-US" altLang="ko-KR" sz="4000" dirty="0"/>
              <a:t>by looking at the image only once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E3FFAD-8CB7-2F88-1C43-71B04F956D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692" t="10487" r="13811"/>
          <a:stretch/>
        </p:blipFill>
        <p:spPr>
          <a:xfrm flipH="1">
            <a:off x="1059860" y="7235921"/>
            <a:ext cx="3950208" cy="5087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B3A705-5DE5-2825-1C49-F0C5AED56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0040" y="8185467"/>
            <a:ext cx="4073796" cy="305141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019B0B-EE35-E2DE-1A4D-744639D10049}"/>
              </a:ext>
            </a:extLst>
          </p:cNvPr>
          <p:cNvCxnSpPr>
            <a:cxnSpLocks/>
          </p:cNvCxnSpPr>
          <p:nvPr/>
        </p:nvCxnSpPr>
        <p:spPr>
          <a:xfrm>
            <a:off x="4489317" y="8942902"/>
            <a:ext cx="3031225" cy="2231945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517720B-ED48-E253-6E63-E86F3A684480}"/>
              </a:ext>
            </a:extLst>
          </p:cNvPr>
          <p:cNvCxnSpPr>
            <a:cxnSpLocks/>
          </p:cNvCxnSpPr>
          <p:nvPr/>
        </p:nvCxnSpPr>
        <p:spPr>
          <a:xfrm flipV="1">
            <a:off x="4489317" y="8198831"/>
            <a:ext cx="3031225" cy="71734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865DB62-D41A-5EC7-E3F5-F028500DD69D}"/>
              </a:ext>
            </a:extLst>
          </p:cNvPr>
          <p:cNvSpPr txBox="1"/>
          <p:nvPr/>
        </p:nvSpPr>
        <p:spPr>
          <a:xfrm>
            <a:off x="12484793" y="8792359"/>
            <a:ext cx="146032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Motorcycle // Human // Curve road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549A29-959B-5B02-E92B-8AAB406D7E06}"/>
              </a:ext>
            </a:extLst>
          </p:cNvPr>
          <p:cNvSpPr txBox="1"/>
          <p:nvPr/>
        </p:nvSpPr>
        <p:spPr>
          <a:xfrm>
            <a:off x="12484793" y="8151183"/>
            <a:ext cx="13544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i="1" dirty="0">
                <a:solidFill>
                  <a:srgbClr val="002856"/>
                </a:solidFill>
              </a:rPr>
              <a:t>Classification</a:t>
            </a:r>
            <a:endParaRPr lang="ko-KR" altLang="en-US" sz="4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ECAA23-7A43-DCDF-EF65-8D8D557EE842}"/>
              </a:ext>
            </a:extLst>
          </p:cNvPr>
          <p:cNvSpPr txBox="1"/>
          <p:nvPr/>
        </p:nvSpPr>
        <p:spPr>
          <a:xfrm>
            <a:off x="12484793" y="9871347"/>
            <a:ext cx="13544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i="1" dirty="0">
                <a:solidFill>
                  <a:srgbClr val="002856"/>
                </a:solidFill>
              </a:rPr>
              <a:t>Localization</a:t>
            </a:r>
            <a:endParaRPr lang="ko-KR" altLang="en-US" sz="4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7B01ED-BB0B-1982-5F28-4E65D662D0CA}"/>
              </a:ext>
            </a:extLst>
          </p:cNvPr>
          <p:cNvSpPr txBox="1"/>
          <p:nvPr/>
        </p:nvSpPr>
        <p:spPr>
          <a:xfrm>
            <a:off x="12484793" y="10505280"/>
            <a:ext cx="13544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Human is riding Motorcycle on the corner of Curve road</a:t>
            </a:r>
          </a:p>
        </p:txBody>
      </p:sp>
    </p:spTree>
    <p:extLst>
      <p:ext uri="{BB962C8B-B14F-4D97-AF65-F5344CB8AC3E}">
        <p14:creationId xmlns:p14="http://schemas.microsoft.com/office/powerpoint/2010/main" val="854779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C5234D0-9956-81C7-CE67-CCF7697FC5A0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Training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5" name="직선 연결선 41">
            <a:extLst>
              <a:ext uri="{FF2B5EF4-FFF2-40B4-BE49-F238E27FC236}">
                <a16:creationId xmlns:a16="http://schemas.microsoft.com/office/drawing/2014/main" id="{2BB573BC-A49E-0E44-42C7-E5058DF1CE76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21002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68A512-5633-7617-F228-D958D668733B}"/>
              </a:ext>
            </a:extLst>
          </p:cNvPr>
          <p:cNvSpPr/>
          <p:nvPr/>
        </p:nvSpPr>
        <p:spPr>
          <a:xfrm>
            <a:off x="1119189" y="2701689"/>
            <a:ext cx="5300661" cy="2327511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텍스트 상자 3">
            <a:extLst>
              <a:ext uri="{FF2B5EF4-FFF2-40B4-BE49-F238E27FC236}">
                <a16:creationId xmlns:a16="http://schemas.microsoft.com/office/drawing/2014/main" id="{2A0B36DA-5DFC-CC67-515F-F4C0628D723B}"/>
              </a:ext>
            </a:extLst>
          </p:cNvPr>
          <p:cNvSpPr txBox="1"/>
          <p:nvPr/>
        </p:nvSpPr>
        <p:spPr>
          <a:xfrm>
            <a:off x="1307796" y="2247130"/>
            <a:ext cx="3542958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42DA3C-59C3-1D2C-04A1-71588EFA7544}"/>
                  </a:ext>
                </a:extLst>
              </p:cNvPr>
              <p:cNvSpPr txBox="1"/>
              <p:nvPr/>
            </p:nvSpPr>
            <p:spPr>
              <a:xfrm>
                <a:off x="1642434" y="3099634"/>
                <a:ext cx="8358816" cy="1697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𝑜𝑏𝑗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42DA3C-59C3-1D2C-04A1-71588EFA7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434" y="3099634"/>
                <a:ext cx="8358816" cy="1697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46CD92-05D4-11DD-5AC1-E2663E63BA75}"/>
                  </a:ext>
                </a:extLst>
              </p:cNvPr>
              <p:cNvSpPr txBox="1"/>
              <p:nvPr/>
            </p:nvSpPr>
            <p:spPr>
              <a:xfrm>
                <a:off x="1119188" y="5331200"/>
                <a:ext cx="2275046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Symbol" panose="05050102010706020507" pitchFamily="18" charset="2"/>
                  <a:buChar char="Þ"/>
                </a:pPr>
                <a:r>
                  <a:rPr lang="en-US" altLang="ko-KR" sz="4000" dirty="0"/>
                  <a:t>Calculate the loss of confidence score for bounding box predictor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ko-KR" sz="4000" dirty="0"/>
                  <a:t> of grid cell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4000" dirty="0"/>
                  <a:t> where the object exists</a:t>
                </a:r>
                <a:endParaRPr lang="ko-KR" altLang="en-US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46CD92-05D4-11DD-5AC1-E2663E63B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5331200"/>
                <a:ext cx="22750461" cy="707886"/>
              </a:xfrm>
              <a:prstGeom prst="rect">
                <a:avLst/>
              </a:prstGeom>
              <a:blipFill>
                <a:blip r:embed="rId6"/>
                <a:stretch>
                  <a:fillRect l="-965" t="-20690" b="-362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9FBDAB17-7D0A-A87B-EC9A-FD7223C47B91}"/>
              </a:ext>
            </a:extLst>
          </p:cNvPr>
          <p:cNvSpPr/>
          <p:nvPr/>
        </p:nvSpPr>
        <p:spPr>
          <a:xfrm>
            <a:off x="1062039" y="6604488"/>
            <a:ext cx="6900861" cy="2327511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텍스트 상자 3">
            <a:extLst>
              <a:ext uri="{FF2B5EF4-FFF2-40B4-BE49-F238E27FC236}">
                <a16:creationId xmlns:a16="http://schemas.microsoft.com/office/drawing/2014/main" id="{83FBD815-9CF7-7E29-6270-BD6919253FCF}"/>
              </a:ext>
            </a:extLst>
          </p:cNvPr>
          <p:cNvSpPr txBox="1"/>
          <p:nvPr/>
        </p:nvSpPr>
        <p:spPr>
          <a:xfrm>
            <a:off x="1250646" y="6149929"/>
            <a:ext cx="3542958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928C39-AEEB-893F-7A61-A1444AAA7D5F}"/>
                  </a:ext>
                </a:extLst>
              </p:cNvPr>
              <p:cNvSpPr txBox="1"/>
              <p:nvPr/>
            </p:nvSpPr>
            <p:spPr>
              <a:xfrm>
                <a:off x="1642434" y="7002433"/>
                <a:ext cx="13902366" cy="1697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𝑛𝑜𝑜𝑏𝑗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𝑛𝑜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𝑜𝑏𝑗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928C39-AEEB-893F-7A61-A1444AAA7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434" y="7002433"/>
                <a:ext cx="13902366" cy="16977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F86BD8-61F2-57CB-B180-0EE105344B0F}"/>
                  </a:ext>
                </a:extLst>
              </p:cNvPr>
              <p:cNvSpPr txBox="1"/>
              <p:nvPr/>
            </p:nvSpPr>
            <p:spPr>
              <a:xfrm>
                <a:off x="1119189" y="9279793"/>
                <a:ext cx="2239141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Symbol" panose="05050102010706020507" pitchFamily="18" charset="2"/>
                  <a:buChar char="Þ"/>
                </a:pPr>
                <a:r>
                  <a:rPr lang="en-US" altLang="ko-KR" sz="4000" dirty="0"/>
                  <a:t>Calculate the loss of confidence score for bounding box predictor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ko-KR" sz="4000" dirty="0"/>
                  <a:t> in grid cell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4000" dirty="0"/>
                  <a:t> where no object exists</a:t>
                </a:r>
                <a:endParaRPr lang="ko-KR" altLang="en-US" sz="4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F86BD8-61F2-57CB-B180-0EE105344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9" y="9279793"/>
                <a:ext cx="22391412" cy="707886"/>
              </a:xfrm>
              <a:prstGeom prst="rect">
                <a:avLst/>
              </a:prstGeom>
              <a:blipFill>
                <a:blip r:embed="rId8"/>
                <a:stretch>
                  <a:fillRect l="-980" t="-19828" b="-362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6612A2-836A-4A24-4DFA-3ADE1C5D7FCA}"/>
                  </a:ext>
                </a:extLst>
              </p:cNvPr>
              <p:cNvSpPr txBox="1"/>
              <p:nvPr/>
            </p:nvSpPr>
            <p:spPr>
              <a:xfrm>
                <a:off x="6652897" y="4263354"/>
                <a:ext cx="174370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4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4000" dirty="0"/>
                  <a:t> = 1)</a:t>
                </a:r>
                <a:endParaRPr lang="ko-KR" altLang="en-US" sz="4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6612A2-836A-4A24-4DFA-3ADE1C5D7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897" y="4263354"/>
                <a:ext cx="1743705" cy="707886"/>
              </a:xfrm>
              <a:prstGeom prst="rect">
                <a:avLst/>
              </a:prstGeom>
              <a:blipFill>
                <a:blip r:embed="rId9"/>
                <a:stretch>
                  <a:fillRect l="-12238" t="-15517" r="-8042" b="-362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3AAF76-CBE7-6169-F8E0-0EF4C3284040}"/>
                  </a:ext>
                </a:extLst>
              </p:cNvPr>
              <p:cNvSpPr txBox="1"/>
              <p:nvPr/>
            </p:nvSpPr>
            <p:spPr>
              <a:xfrm>
                <a:off x="8257545" y="8321824"/>
                <a:ext cx="174370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4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4000" dirty="0"/>
                  <a:t> = 0)</a:t>
                </a:r>
                <a:endParaRPr lang="ko-KR" altLang="en-US" sz="4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3AAF76-CBE7-6169-F8E0-0EF4C3284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545" y="8321824"/>
                <a:ext cx="1743705" cy="707886"/>
              </a:xfrm>
              <a:prstGeom prst="rect">
                <a:avLst/>
              </a:prstGeom>
              <a:blipFill>
                <a:blip r:embed="rId10"/>
                <a:stretch>
                  <a:fillRect l="-12587" t="-15517" r="-7692" b="-362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텍스트 상자 3">
            <a:extLst>
              <a:ext uri="{FF2B5EF4-FFF2-40B4-BE49-F238E27FC236}">
                <a16:creationId xmlns:a16="http://schemas.microsoft.com/office/drawing/2014/main" id="{897821A2-E4CE-E2DD-6F63-ED3EE2FBF59E}"/>
              </a:ext>
            </a:extLst>
          </p:cNvPr>
          <p:cNvSpPr txBox="1"/>
          <p:nvPr/>
        </p:nvSpPr>
        <p:spPr>
          <a:xfrm>
            <a:off x="3623794" y="1083048"/>
            <a:ext cx="988900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002856"/>
                </a:solidFill>
              </a:rPr>
              <a:t>- Object</a:t>
            </a:r>
          </a:p>
        </p:txBody>
      </p:sp>
    </p:spTree>
    <p:extLst>
      <p:ext uri="{BB962C8B-B14F-4D97-AF65-F5344CB8AC3E}">
        <p14:creationId xmlns:p14="http://schemas.microsoft.com/office/powerpoint/2010/main" val="592563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C5234D0-9956-81C7-CE67-CCF7697FC5A0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Training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5" name="직선 연결선 41">
            <a:extLst>
              <a:ext uri="{FF2B5EF4-FFF2-40B4-BE49-F238E27FC236}">
                <a16:creationId xmlns:a16="http://schemas.microsoft.com/office/drawing/2014/main" id="{2BB573BC-A49E-0E44-42C7-E5058DF1CE76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21002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68A512-5633-7617-F228-D958D668733B}"/>
              </a:ext>
            </a:extLst>
          </p:cNvPr>
          <p:cNvSpPr/>
          <p:nvPr/>
        </p:nvSpPr>
        <p:spPr>
          <a:xfrm>
            <a:off x="1119189" y="2701689"/>
            <a:ext cx="7662861" cy="2327511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텍스트 상자 3">
            <a:extLst>
              <a:ext uri="{FF2B5EF4-FFF2-40B4-BE49-F238E27FC236}">
                <a16:creationId xmlns:a16="http://schemas.microsoft.com/office/drawing/2014/main" id="{2A0B36DA-5DFC-CC67-515F-F4C0628D723B}"/>
              </a:ext>
            </a:extLst>
          </p:cNvPr>
          <p:cNvSpPr txBox="1"/>
          <p:nvPr/>
        </p:nvSpPr>
        <p:spPr>
          <a:xfrm>
            <a:off x="1307796" y="2247130"/>
            <a:ext cx="3542958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42DA3C-59C3-1D2C-04A1-71588EFA7544}"/>
                  </a:ext>
                </a:extLst>
              </p:cNvPr>
              <p:cNvSpPr txBox="1"/>
              <p:nvPr/>
            </p:nvSpPr>
            <p:spPr>
              <a:xfrm>
                <a:off x="1642434" y="3099634"/>
                <a:ext cx="8358816" cy="1697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𝑜𝑏𝑗</m:t>
                              </m:r>
                            </m:sup>
                          </m:sSubSup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𝑐𝑙𝑎𝑠𝑠𝑒𝑠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42DA3C-59C3-1D2C-04A1-71588EFA7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434" y="3099634"/>
                <a:ext cx="8358816" cy="1697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46CD92-05D4-11DD-5AC1-E2663E63BA75}"/>
                  </a:ext>
                </a:extLst>
              </p:cNvPr>
              <p:cNvSpPr txBox="1"/>
              <p:nvPr/>
            </p:nvSpPr>
            <p:spPr>
              <a:xfrm>
                <a:off x="1119188" y="5331200"/>
                <a:ext cx="2275046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Symbol" panose="05050102010706020507" pitchFamily="18" charset="2"/>
                  <a:buChar char="Þ"/>
                </a:pPr>
                <a:r>
                  <a:rPr lang="en-US" altLang="ko-KR" sz="4000" dirty="0"/>
                  <a:t>For grid cell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4000" dirty="0"/>
                  <a:t> where the object exists, calculate the loss of conditional class probability</a:t>
                </a:r>
                <a:endParaRPr lang="ko-KR" altLang="en-US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46CD92-05D4-11DD-5AC1-E2663E63B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5331200"/>
                <a:ext cx="22750461" cy="707886"/>
              </a:xfrm>
              <a:prstGeom prst="rect">
                <a:avLst/>
              </a:prstGeom>
              <a:blipFill>
                <a:blip r:embed="rId6"/>
                <a:stretch>
                  <a:fillRect l="-965" t="-20690" b="-362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14C2F5-B63C-4BF3-5AB2-BC9354E091E1}"/>
                  </a:ext>
                </a:extLst>
              </p:cNvPr>
              <p:cNvSpPr txBox="1"/>
              <p:nvPr/>
            </p:nvSpPr>
            <p:spPr>
              <a:xfrm>
                <a:off x="9095745" y="4348589"/>
                <a:ext cx="1275460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4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4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)=1 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𝑐𝑙𝑎𝑠𝑠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𝑐𝑜𝑟𝑟𝑒𝑐𝑡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𝑜𝑡h𝑒𝑟𝑤𝑖𝑠𝑒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4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4000" i="1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altLang="ko-KR" sz="4000" dirty="0"/>
                  <a:t>)</a:t>
                </a:r>
                <a:endParaRPr lang="ko-KR" altLang="en-US" sz="4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14C2F5-B63C-4BF3-5AB2-BC9354E0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745" y="4348589"/>
                <a:ext cx="12754605" cy="707886"/>
              </a:xfrm>
              <a:prstGeom prst="rect">
                <a:avLst/>
              </a:prstGeom>
              <a:blipFill>
                <a:blip r:embed="rId7"/>
                <a:stretch>
                  <a:fillRect l="-1673" t="-15517" b="-362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텍스트 상자 3">
            <a:extLst>
              <a:ext uri="{FF2B5EF4-FFF2-40B4-BE49-F238E27FC236}">
                <a16:creationId xmlns:a16="http://schemas.microsoft.com/office/drawing/2014/main" id="{BD7CC52D-CB80-D1E3-FFBE-55C9AD714F24}"/>
              </a:ext>
            </a:extLst>
          </p:cNvPr>
          <p:cNvSpPr txBox="1"/>
          <p:nvPr/>
        </p:nvSpPr>
        <p:spPr>
          <a:xfrm>
            <a:off x="3623794" y="1083048"/>
            <a:ext cx="988900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002856"/>
                </a:solidFill>
              </a:rPr>
              <a:t>- Class</a:t>
            </a:r>
          </a:p>
        </p:txBody>
      </p:sp>
    </p:spTree>
    <p:extLst>
      <p:ext uri="{BB962C8B-B14F-4D97-AF65-F5344CB8AC3E}">
        <p14:creationId xmlns:p14="http://schemas.microsoft.com/office/powerpoint/2010/main" val="3858136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C5234D0-9956-81C7-CE67-CCF7697FC5A0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Inference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5" name="직선 연결선 41">
            <a:extLst>
              <a:ext uri="{FF2B5EF4-FFF2-40B4-BE49-F238E27FC236}">
                <a16:creationId xmlns:a16="http://schemas.microsoft.com/office/drawing/2014/main" id="{2BB573BC-A49E-0E44-42C7-E5058DF1CE76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24050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3">
            <a:extLst>
              <a:ext uri="{FF2B5EF4-FFF2-40B4-BE49-F238E27FC236}">
                <a16:creationId xmlns:a16="http://schemas.microsoft.com/office/drawing/2014/main" id="{2A0B36DA-5DFC-CC67-515F-F4C0628D723B}"/>
              </a:ext>
            </a:extLst>
          </p:cNvPr>
          <p:cNvSpPr txBox="1"/>
          <p:nvPr/>
        </p:nvSpPr>
        <p:spPr>
          <a:xfrm>
            <a:off x="4162684" y="3576662"/>
            <a:ext cx="8510856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NMS (non-maximal suppression)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8446-F55C-CCBD-C24A-EB5809EBEB7D}"/>
              </a:ext>
            </a:extLst>
          </p:cNvPr>
          <p:cNvSpPr txBox="1"/>
          <p:nvPr/>
        </p:nvSpPr>
        <p:spPr>
          <a:xfrm>
            <a:off x="4267200" y="4478825"/>
            <a:ext cx="212472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ko-KR" sz="4000" dirty="0">
                <a:solidFill>
                  <a:srgbClr val="000000"/>
                </a:solidFill>
                <a:latin typeface="noto"/>
              </a:rPr>
              <a:t>S</a:t>
            </a:r>
            <a:r>
              <a:rPr lang="en-US" altLang="ko-KR" sz="4000" b="0" i="0" dirty="0">
                <a:solidFill>
                  <a:srgbClr val="000000"/>
                </a:solidFill>
                <a:effectLst/>
                <a:latin typeface="noto"/>
              </a:rPr>
              <a:t>electing the correct bounding box from the bounding box predicted by the object detector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90988C-847F-6144-0985-0D597D907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777" y="5345157"/>
            <a:ext cx="6072866" cy="60728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CF5038-B3AB-34B8-6DB6-09D4C1080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0808" y="5331131"/>
            <a:ext cx="6072867" cy="60868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EF7A8D-28A3-0CE6-2060-44B5FED00294}"/>
              </a:ext>
            </a:extLst>
          </p:cNvPr>
          <p:cNvSpPr txBox="1"/>
          <p:nvPr/>
        </p:nvSpPr>
        <p:spPr>
          <a:xfrm>
            <a:off x="5940045" y="115063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0" i="0" dirty="0">
                <a:solidFill>
                  <a:srgbClr val="000000"/>
                </a:solidFill>
                <a:effectLst/>
                <a:latin typeface="noto"/>
              </a:rPr>
              <a:t>Multiple Bounding Boxes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7EE66A-3D7A-39EF-2CEE-23CDF7AC0697}"/>
              </a:ext>
            </a:extLst>
          </p:cNvPr>
          <p:cNvSpPr txBox="1"/>
          <p:nvPr/>
        </p:nvSpPr>
        <p:spPr>
          <a:xfrm>
            <a:off x="14867675" y="114922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0" i="0" dirty="0">
                <a:solidFill>
                  <a:srgbClr val="000000"/>
                </a:solidFill>
                <a:effectLst/>
                <a:latin typeface="noto"/>
              </a:rPr>
              <a:t>Final Bounding Boxes</a:t>
            </a:r>
            <a:endParaRPr lang="ko-KR" altLang="en-US" dirty="0"/>
          </a:p>
        </p:txBody>
      </p:sp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1B80B0CF-6328-E410-04FF-30460BDE25FE}"/>
              </a:ext>
            </a:extLst>
          </p:cNvPr>
          <p:cNvSpPr/>
          <p:nvPr/>
        </p:nvSpPr>
        <p:spPr>
          <a:xfrm rot="5400000">
            <a:off x="12840399" y="7264450"/>
            <a:ext cx="1219653" cy="1775341"/>
          </a:xfrm>
          <a:prstGeom prst="up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555D2-9FDA-4E47-1EFF-E88E6AB81AB5}"/>
              </a:ext>
            </a:extLst>
          </p:cNvPr>
          <p:cNvSpPr txBox="1"/>
          <p:nvPr/>
        </p:nvSpPr>
        <p:spPr>
          <a:xfrm>
            <a:off x="12780642" y="7798177"/>
            <a:ext cx="12382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002856"/>
                </a:solidFill>
              </a:rPr>
              <a:t>NMS</a:t>
            </a:r>
            <a:endParaRPr lang="ko-KR" altLang="en-US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8F8586-6D12-5FA4-AFAF-9719A9CC7E1E}"/>
              </a:ext>
            </a:extLst>
          </p:cNvPr>
          <p:cNvSpPr txBox="1"/>
          <p:nvPr/>
        </p:nvSpPr>
        <p:spPr>
          <a:xfrm>
            <a:off x="1437859" y="2114043"/>
            <a:ext cx="192405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i="0" dirty="0">
                <a:solidFill>
                  <a:srgbClr val="002856"/>
                </a:solidFill>
                <a:effectLst/>
                <a:latin typeface="noto"/>
              </a:rPr>
              <a:t>Problem</a:t>
            </a:r>
            <a:r>
              <a:rPr lang="en-US" altLang="ko-KR" sz="4000" b="0" i="0" dirty="0">
                <a:solidFill>
                  <a:srgbClr val="000000"/>
                </a:solidFill>
                <a:effectLst/>
                <a:latin typeface="noto"/>
              </a:rPr>
              <a:t>  :  Create several high-scoring bounding boxes around where the object exists</a:t>
            </a:r>
          </a:p>
          <a:p>
            <a:r>
              <a:rPr lang="en-US" altLang="ko-KR" sz="4000" dirty="0">
                <a:solidFill>
                  <a:srgbClr val="000000"/>
                </a:solidFill>
                <a:latin typeface="noto"/>
              </a:rPr>
              <a:t>                        (By Using loss function &amp; Network Design) </a:t>
            </a:r>
            <a:endParaRPr lang="ko-KR" altLang="en-US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188576-DFA3-34BF-D966-79B83F286B3E}"/>
              </a:ext>
            </a:extLst>
          </p:cNvPr>
          <p:cNvSpPr txBox="1"/>
          <p:nvPr/>
        </p:nvSpPr>
        <p:spPr>
          <a:xfrm>
            <a:off x="1437859" y="3575147"/>
            <a:ext cx="26959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002856"/>
                </a:solidFill>
                <a:latin typeface="noto"/>
              </a:rPr>
              <a:t>Solution  </a:t>
            </a:r>
            <a:r>
              <a:rPr lang="en-US" altLang="ko-KR" sz="4000" dirty="0">
                <a:solidFill>
                  <a:srgbClr val="002856"/>
                </a:solidFill>
                <a:latin typeface="noto"/>
              </a:rPr>
              <a:t>: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13826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C5234D0-9956-81C7-CE67-CCF7697FC5A0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Inference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5" name="직선 연결선 41">
            <a:extLst>
              <a:ext uri="{FF2B5EF4-FFF2-40B4-BE49-F238E27FC236}">
                <a16:creationId xmlns:a16="http://schemas.microsoft.com/office/drawing/2014/main" id="{2BB573BC-A49E-0E44-42C7-E5058DF1CE76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24050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3">
            <a:extLst>
              <a:ext uri="{FF2B5EF4-FFF2-40B4-BE49-F238E27FC236}">
                <a16:creationId xmlns:a16="http://schemas.microsoft.com/office/drawing/2014/main" id="{2A0B36DA-5DFC-CC67-515F-F4C0628D723B}"/>
              </a:ext>
            </a:extLst>
          </p:cNvPr>
          <p:cNvSpPr txBox="1"/>
          <p:nvPr/>
        </p:nvSpPr>
        <p:spPr>
          <a:xfrm>
            <a:off x="1119188" y="2129518"/>
            <a:ext cx="8510856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NMS (non-maximal suppression)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1ECEE-D368-75FA-98E6-D1BE4DF4AF42}"/>
              </a:ext>
            </a:extLst>
          </p:cNvPr>
          <p:cNvSpPr txBox="1"/>
          <p:nvPr/>
        </p:nvSpPr>
        <p:spPr>
          <a:xfrm>
            <a:off x="1119188" y="3564132"/>
            <a:ext cx="2412206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AutoNum type="arabicParenR"/>
            </a:pPr>
            <a:r>
              <a:rPr lang="en-US" altLang="ko-KR" sz="4000" b="0" i="0" dirty="0">
                <a:solidFill>
                  <a:srgbClr val="000000"/>
                </a:solidFill>
                <a:effectLst/>
                <a:latin typeface="noto"/>
              </a:rPr>
              <a:t>Remove Bounding Box with confidence score below threshold</a:t>
            </a:r>
          </a:p>
          <a:p>
            <a:pPr marL="742950" indent="-742950">
              <a:buAutoNum type="arabicParenR"/>
            </a:pPr>
            <a:endParaRPr lang="en-US" altLang="ko-KR" sz="4000" b="0" i="0" dirty="0">
              <a:solidFill>
                <a:srgbClr val="000000"/>
              </a:solidFill>
              <a:effectLst/>
              <a:latin typeface="noto"/>
            </a:endParaRPr>
          </a:p>
          <a:p>
            <a:pPr marL="742950" indent="-742950">
              <a:buAutoNum type="arabicParenR"/>
            </a:pPr>
            <a:r>
              <a:rPr lang="en-US" altLang="ko-KR" sz="4000" dirty="0"/>
              <a:t>Sort all remaining bounding boxes in descending order by Confidence score</a:t>
            </a:r>
          </a:p>
          <a:p>
            <a:pPr marL="742950" indent="-742950">
              <a:buAutoNum type="arabicParenR"/>
            </a:pPr>
            <a:endParaRPr lang="en-US" altLang="ko-KR" sz="4000" dirty="0"/>
          </a:p>
          <a:p>
            <a:pPr marL="742950" indent="-742950">
              <a:buAutoNum type="arabicParenR"/>
            </a:pPr>
            <a:r>
              <a:rPr lang="en-US" altLang="ko-KR" sz="4000" dirty="0"/>
              <a:t>Based on the first bounding box, obtain the IoU value with other bounding boxes       </a:t>
            </a:r>
          </a:p>
          <a:p>
            <a:r>
              <a:rPr lang="en-US" altLang="ko-KR" sz="4000" dirty="0"/>
              <a:t>       Remove bounding boxes with IoU above threshold</a:t>
            </a:r>
          </a:p>
          <a:p>
            <a:endParaRPr lang="en-US" altLang="ko-KR" sz="4000" dirty="0"/>
          </a:p>
          <a:p>
            <a:pPr marL="742950" indent="-742950">
              <a:buAutoNum type="arabicParenR" startAt="4"/>
            </a:pPr>
            <a:r>
              <a:rPr lang="en-US" altLang="ko-KR" sz="4000" dirty="0"/>
              <a:t>Compare and remove all bounding boxes by sequentially performing these courses</a:t>
            </a:r>
          </a:p>
        </p:txBody>
      </p:sp>
    </p:spTree>
    <p:extLst>
      <p:ext uri="{BB962C8B-B14F-4D97-AF65-F5344CB8AC3E}">
        <p14:creationId xmlns:p14="http://schemas.microsoft.com/office/powerpoint/2010/main" val="1137742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C5234D0-9956-81C7-CE67-CCF7697FC5A0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Inference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5" name="직선 연결선 41">
            <a:extLst>
              <a:ext uri="{FF2B5EF4-FFF2-40B4-BE49-F238E27FC236}">
                <a16:creationId xmlns:a16="http://schemas.microsoft.com/office/drawing/2014/main" id="{2BB573BC-A49E-0E44-42C7-E5058DF1CE76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24050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3">
            <a:extLst>
              <a:ext uri="{FF2B5EF4-FFF2-40B4-BE49-F238E27FC236}">
                <a16:creationId xmlns:a16="http://schemas.microsoft.com/office/drawing/2014/main" id="{2A0B36DA-5DFC-CC67-515F-F4C0628D723B}"/>
              </a:ext>
            </a:extLst>
          </p:cNvPr>
          <p:cNvSpPr txBox="1"/>
          <p:nvPr/>
        </p:nvSpPr>
        <p:spPr>
          <a:xfrm>
            <a:off x="1437859" y="2162957"/>
            <a:ext cx="8510856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NMS (non-maximal suppression)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AECED0-66AF-A63E-D125-52CF1289B21E}"/>
              </a:ext>
            </a:extLst>
          </p:cNvPr>
          <p:cNvSpPr txBox="1"/>
          <p:nvPr/>
        </p:nvSpPr>
        <p:spPr>
          <a:xfrm>
            <a:off x="1437859" y="3114375"/>
            <a:ext cx="16972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AutoNum type="arabicParenR"/>
            </a:pPr>
            <a:r>
              <a:rPr lang="en-US" altLang="ko-KR" sz="4000" b="0" i="0" dirty="0">
                <a:solidFill>
                  <a:srgbClr val="000000"/>
                </a:solidFill>
                <a:effectLst/>
                <a:latin typeface="noto"/>
              </a:rPr>
              <a:t>Remove Bounding Box with confidence score below threshold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E5F533B-6F59-5923-8D94-F87F881ED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0267" y="783509"/>
            <a:ext cx="7887103" cy="371678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D018A7-3A86-DC07-F155-EBFDC7C26C47}"/>
              </a:ext>
            </a:extLst>
          </p:cNvPr>
          <p:cNvSpPr txBox="1"/>
          <p:nvPr/>
        </p:nvSpPr>
        <p:spPr>
          <a:xfrm>
            <a:off x="1437859" y="4494631"/>
            <a:ext cx="19231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2)   Sort all remaining bounding boxes in descending order by Confidence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80515FA-B3D0-9284-7172-01E891E4BD4B}"/>
                  </a:ext>
                </a:extLst>
              </p:cNvPr>
              <p:cNvSpPr txBox="1"/>
              <p:nvPr/>
            </p:nvSpPr>
            <p:spPr>
              <a:xfrm>
                <a:off x="2325548" y="11282493"/>
                <a:ext cx="3970639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571500" indent="-571500"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(0.9, 0.8, 0, 0, 0.6)</m:t>
                    </m:r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80515FA-B3D0-9284-7172-01E891E4B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548" y="11282493"/>
                <a:ext cx="3970639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1792EF5-90BA-FC38-B74D-CEF191939661}"/>
              </a:ext>
            </a:extLst>
          </p:cNvPr>
          <p:cNvSpPr txBox="1"/>
          <p:nvPr/>
        </p:nvSpPr>
        <p:spPr>
          <a:xfrm>
            <a:off x="1437858" y="6412381"/>
            <a:ext cx="1923139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3)   Based on the first bounding box, obtain the IoU value with other bounding boxes       </a:t>
            </a:r>
          </a:p>
          <a:p>
            <a:r>
              <a:rPr lang="en-US" altLang="ko-KR" sz="4000" dirty="0"/>
              <a:t>       Remove bounding boxes with IoU above threshold</a:t>
            </a:r>
          </a:p>
          <a:p>
            <a:endParaRPr lang="en-US" altLang="ko-KR" sz="4000" dirty="0"/>
          </a:p>
          <a:p>
            <a:r>
              <a:rPr lang="en-US" altLang="ko-KR" sz="4000" dirty="0"/>
              <a:t>       0.9 bounding box vs  0.8 bounding box      -&gt; remain</a:t>
            </a:r>
          </a:p>
          <a:p>
            <a:r>
              <a:rPr lang="en-US" altLang="ko-KR" sz="4000" dirty="0"/>
              <a:t>       0.9 bounding box vs  0.7 bounding box      -&gt; 0</a:t>
            </a:r>
          </a:p>
          <a:p>
            <a:r>
              <a:rPr lang="en-US" altLang="ko-KR" sz="4000" dirty="0"/>
              <a:t>       0.9 bounding box vs  0.65 bounding box    -&gt; 0</a:t>
            </a:r>
          </a:p>
          <a:p>
            <a:r>
              <a:rPr lang="en-US" altLang="ko-KR" sz="4000" dirty="0"/>
              <a:t>       0.9 bounding box vs  0.6 bounding box      -&gt; remain</a:t>
            </a:r>
          </a:p>
        </p:txBody>
      </p:sp>
    </p:spTree>
    <p:extLst>
      <p:ext uri="{BB962C8B-B14F-4D97-AF65-F5344CB8AC3E}">
        <p14:creationId xmlns:p14="http://schemas.microsoft.com/office/powerpoint/2010/main" val="36981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C5234D0-9956-81C7-CE67-CCF7697FC5A0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Inference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5" name="직선 연결선 41">
            <a:extLst>
              <a:ext uri="{FF2B5EF4-FFF2-40B4-BE49-F238E27FC236}">
                <a16:creationId xmlns:a16="http://schemas.microsoft.com/office/drawing/2014/main" id="{2BB573BC-A49E-0E44-42C7-E5058DF1CE76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24050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3">
            <a:extLst>
              <a:ext uri="{FF2B5EF4-FFF2-40B4-BE49-F238E27FC236}">
                <a16:creationId xmlns:a16="http://schemas.microsoft.com/office/drawing/2014/main" id="{2A0B36DA-5DFC-CC67-515F-F4C0628D723B}"/>
              </a:ext>
            </a:extLst>
          </p:cNvPr>
          <p:cNvSpPr txBox="1"/>
          <p:nvPr/>
        </p:nvSpPr>
        <p:spPr>
          <a:xfrm>
            <a:off x="1437859" y="2162957"/>
            <a:ext cx="8510856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NMS (non-maximal suppression)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135BB9-F44B-D8AD-A078-447C6477D752}"/>
              </a:ext>
            </a:extLst>
          </p:cNvPr>
          <p:cNvSpPr txBox="1"/>
          <p:nvPr/>
        </p:nvSpPr>
        <p:spPr>
          <a:xfrm>
            <a:off x="1437859" y="3187421"/>
            <a:ext cx="192313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AutoNum type="arabicParenR" startAt="4"/>
            </a:pPr>
            <a:r>
              <a:rPr lang="en-US" altLang="ko-KR" sz="4000" dirty="0"/>
              <a:t>Compare and remove all bounding boxes by sequentially performing these courses</a:t>
            </a:r>
          </a:p>
          <a:p>
            <a:r>
              <a:rPr lang="en-US" altLang="ko-KR" sz="4000" dirty="0"/>
              <a:t>       </a:t>
            </a:r>
          </a:p>
          <a:p>
            <a:r>
              <a:rPr lang="en-US" altLang="ko-KR" sz="4000" dirty="0"/>
              <a:t>       0.8 bounding box vs  0.6 bounding box      -&gt;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50E567-21D5-BF65-3A03-34EE6229ACD1}"/>
                  </a:ext>
                </a:extLst>
              </p:cNvPr>
              <p:cNvSpPr txBox="1"/>
              <p:nvPr/>
            </p:nvSpPr>
            <p:spPr>
              <a:xfrm>
                <a:off x="2325548" y="5438539"/>
                <a:ext cx="3970639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571500" indent="-571500"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(0.9, 0.8, 0, 0, 0.6)</m:t>
                    </m:r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50E567-21D5-BF65-3A03-34EE6229A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548" y="5438539"/>
                <a:ext cx="3970639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3360CB26-509E-DBD9-FE59-FFC2BC780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126" y="6430879"/>
            <a:ext cx="5622413" cy="50631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936451-74E8-DC53-CE55-91502F037295}"/>
              </a:ext>
            </a:extLst>
          </p:cNvPr>
          <p:cNvSpPr txBox="1"/>
          <p:nvPr/>
        </p:nvSpPr>
        <p:spPr>
          <a:xfrm>
            <a:off x="8529490" y="10932203"/>
            <a:ext cx="2838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(Final Results)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1385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C5234D0-9956-81C7-CE67-CCF7697FC5A0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Inference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5" name="직선 연결선 41">
            <a:extLst>
              <a:ext uri="{FF2B5EF4-FFF2-40B4-BE49-F238E27FC236}">
                <a16:creationId xmlns:a16="http://schemas.microsoft.com/office/drawing/2014/main" id="{2BB573BC-A49E-0E44-42C7-E5058DF1CE76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24050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3">
            <a:extLst>
              <a:ext uri="{FF2B5EF4-FFF2-40B4-BE49-F238E27FC236}">
                <a16:creationId xmlns:a16="http://schemas.microsoft.com/office/drawing/2014/main" id="{2A0B36DA-5DFC-CC67-515F-F4C0628D723B}"/>
              </a:ext>
            </a:extLst>
          </p:cNvPr>
          <p:cNvSpPr txBox="1"/>
          <p:nvPr/>
        </p:nvSpPr>
        <p:spPr>
          <a:xfrm>
            <a:off x="1437859" y="2162957"/>
            <a:ext cx="8510856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NMS (non-maximal suppression)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60FA3E-A3A7-62CB-04FF-2A2EE02F3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5" r="6887"/>
          <a:stretch/>
        </p:blipFill>
        <p:spPr bwMode="auto">
          <a:xfrm>
            <a:off x="8783324" y="4201252"/>
            <a:ext cx="5910374" cy="5786506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9FF08C-70CE-E788-BF20-3EE4DC67B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025" y="4058072"/>
            <a:ext cx="6072866" cy="607286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531111-3836-62E4-B937-161740D4F511}"/>
              </a:ext>
            </a:extLst>
          </p:cNvPr>
          <p:cNvSpPr/>
          <p:nvPr/>
        </p:nvSpPr>
        <p:spPr>
          <a:xfrm>
            <a:off x="12225084" y="4777665"/>
            <a:ext cx="2167085" cy="1151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EDB200-1FE2-4248-1567-80BC48322DC6}"/>
              </a:ext>
            </a:extLst>
          </p:cNvPr>
          <p:cNvSpPr/>
          <p:nvPr/>
        </p:nvSpPr>
        <p:spPr>
          <a:xfrm>
            <a:off x="8853234" y="6367149"/>
            <a:ext cx="2167085" cy="28194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459047-A7CC-977F-5779-A2D87EB98E57}"/>
              </a:ext>
            </a:extLst>
          </p:cNvPr>
          <p:cNvSpPr txBox="1"/>
          <p:nvPr/>
        </p:nvSpPr>
        <p:spPr>
          <a:xfrm>
            <a:off x="8853234" y="9187916"/>
            <a:ext cx="114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D95A8C-E2F3-9760-C195-7E7407717119}"/>
              </a:ext>
            </a:extLst>
          </p:cNvPr>
          <p:cNvSpPr txBox="1"/>
          <p:nvPr/>
        </p:nvSpPr>
        <p:spPr>
          <a:xfrm>
            <a:off x="12165626" y="5895411"/>
            <a:ext cx="114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B82E9A-4E08-FC4E-57E9-3A6971E6230B}"/>
              </a:ext>
            </a:extLst>
          </p:cNvPr>
          <p:cNvSpPr/>
          <p:nvPr/>
        </p:nvSpPr>
        <p:spPr>
          <a:xfrm>
            <a:off x="9691434" y="7569361"/>
            <a:ext cx="2167085" cy="188388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F0A1609-42FE-6AE1-BD74-7D1EE750C409}"/>
              </a:ext>
            </a:extLst>
          </p:cNvPr>
          <p:cNvSpPr/>
          <p:nvPr/>
        </p:nvSpPr>
        <p:spPr>
          <a:xfrm>
            <a:off x="9574215" y="6084564"/>
            <a:ext cx="1800520" cy="11588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689411-6A3D-812F-FFB5-F842DAD1102A}"/>
              </a:ext>
            </a:extLst>
          </p:cNvPr>
          <p:cNvSpPr/>
          <p:nvPr/>
        </p:nvSpPr>
        <p:spPr>
          <a:xfrm>
            <a:off x="11291633" y="4503961"/>
            <a:ext cx="1532181" cy="110118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C7744C-69BA-E9A7-55DF-C8EA824AEE87}"/>
              </a:ext>
            </a:extLst>
          </p:cNvPr>
          <p:cNvSpPr txBox="1"/>
          <p:nvPr/>
        </p:nvSpPr>
        <p:spPr>
          <a:xfrm>
            <a:off x="10512872" y="4314704"/>
            <a:ext cx="114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7C72D6-7EBB-9C01-A18A-E124D8260D66}"/>
              </a:ext>
            </a:extLst>
          </p:cNvPr>
          <p:cNvSpPr txBox="1"/>
          <p:nvPr/>
        </p:nvSpPr>
        <p:spPr>
          <a:xfrm>
            <a:off x="9493364" y="5394905"/>
            <a:ext cx="114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63BC3B-0218-FF82-4C15-D6F07CECCC8B}"/>
              </a:ext>
            </a:extLst>
          </p:cNvPr>
          <p:cNvSpPr txBox="1"/>
          <p:nvPr/>
        </p:nvSpPr>
        <p:spPr>
          <a:xfrm>
            <a:off x="11020319" y="9413751"/>
            <a:ext cx="114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0.65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5167B71-94C8-A36C-E0A0-A48CE7152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5" r="6887"/>
          <a:stretch/>
        </p:blipFill>
        <p:spPr bwMode="auto">
          <a:xfrm>
            <a:off x="16105850" y="4201252"/>
            <a:ext cx="5910374" cy="5786506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6E61736-1FF6-253C-3D6A-2CDB04B1E407}"/>
              </a:ext>
            </a:extLst>
          </p:cNvPr>
          <p:cNvSpPr/>
          <p:nvPr/>
        </p:nvSpPr>
        <p:spPr>
          <a:xfrm>
            <a:off x="19547610" y="4777665"/>
            <a:ext cx="2167085" cy="1151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5C59849-0807-0E2B-AC3F-0478D640F1E8}"/>
              </a:ext>
            </a:extLst>
          </p:cNvPr>
          <p:cNvSpPr/>
          <p:nvPr/>
        </p:nvSpPr>
        <p:spPr>
          <a:xfrm>
            <a:off x="16175760" y="6367149"/>
            <a:ext cx="2167085" cy="28194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A041F-23E8-3B14-2DF9-5F1291524929}"/>
              </a:ext>
            </a:extLst>
          </p:cNvPr>
          <p:cNvSpPr txBox="1"/>
          <p:nvPr/>
        </p:nvSpPr>
        <p:spPr>
          <a:xfrm>
            <a:off x="17828074" y="10285872"/>
            <a:ext cx="2838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(Final Results)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886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2" y="1042193"/>
            <a:ext cx="10885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</a:rPr>
              <a:t>Experiments</a:t>
            </a:r>
            <a:endParaRPr lang="ko-KR" altLang="en-US" sz="4800" b="1" dirty="0">
              <a:solidFill>
                <a:srgbClr val="002856"/>
              </a:solidFill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19188" y="1873190"/>
            <a:ext cx="3071812" cy="6319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2AB42D5-0CB0-C1E9-0D9E-36363A94FF0D}"/>
              </a:ext>
            </a:extLst>
          </p:cNvPr>
          <p:cNvSpPr/>
          <p:nvPr/>
        </p:nvSpPr>
        <p:spPr>
          <a:xfrm>
            <a:off x="982522" y="2466767"/>
            <a:ext cx="14482762" cy="969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altLang="ko-KR" sz="4800" b="1" dirty="0">
                <a:solidFill>
                  <a:srgbClr val="002856"/>
                </a:solidFill>
              </a:rPr>
              <a:t>Comparison to Other Real-Time Systems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endParaRPr lang="en-US" altLang="ko-KR" sz="4800" b="1" dirty="0">
              <a:solidFill>
                <a:srgbClr val="002856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altLang="ko-KR" sz="4800" b="1" dirty="0">
                <a:solidFill>
                  <a:srgbClr val="002856"/>
                </a:solidFill>
              </a:rPr>
              <a:t>VOC 2007 Error Analysis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endParaRPr lang="en-US" altLang="ko-KR" sz="4800" b="1" dirty="0">
              <a:solidFill>
                <a:srgbClr val="002856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altLang="ko-KR" sz="4800" b="1" dirty="0">
                <a:solidFill>
                  <a:srgbClr val="002856"/>
                </a:solidFill>
              </a:rPr>
              <a:t>Combining Fast R-CNN and YOLO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endParaRPr lang="en-US" altLang="ko-KR" sz="4800" b="1" dirty="0">
              <a:solidFill>
                <a:srgbClr val="002856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altLang="ko-KR" sz="4800" b="1" dirty="0">
                <a:solidFill>
                  <a:srgbClr val="002856"/>
                </a:solidFill>
              </a:rPr>
              <a:t>VOC 2012 Results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endParaRPr lang="en-US" altLang="ko-KR" sz="4800" b="1" dirty="0">
              <a:solidFill>
                <a:srgbClr val="002856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altLang="ko-KR" sz="4800" b="1" dirty="0">
                <a:solidFill>
                  <a:srgbClr val="002856"/>
                </a:solidFill>
              </a:rPr>
              <a:t>Generalizability: Person Detection in Artwork</a:t>
            </a:r>
            <a:endParaRPr lang="ko-KR" altLang="en-US" sz="4800" b="1" dirty="0">
              <a:solidFill>
                <a:srgbClr val="002856"/>
              </a:solidFill>
            </a:endParaRPr>
          </a:p>
          <a:p>
            <a:pPr>
              <a:defRPr/>
            </a:pPr>
            <a:endParaRPr lang="ko-KR" altLang="en-US" sz="4800" b="1" dirty="0">
              <a:solidFill>
                <a:srgbClr val="002856"/>
              </a:solidFill>
            </a:endParaRPr>
          </a:p>
          <a:p>
            <a:pPr>
              <a:defRPr/>
            </a:pPr>
            <a:endParaRPr lang="ko-KR" altLang="en-US" sz="4800" b="1" dirty="0">
              <a:solidFill>
                <a:srgbClr val="002856"/>
              </a:solidFill>
            </a:endParaRPr>
          </a:p>
          <a:p>
            <a:pPr>
              <a:defRPr/>
            </a:pPr>
            <a:endParaRPr lang="ko-KR" altLang="en-US" sz="4800" b="1" dirty="0">
              <a:solidFill>
                <a:srgbClr val="002856"/>
              </a:solidFill>
            </a:endParaRPr>
          </a:p>
          <a:p>
            <a:pPr>
              <a:defRPr/>
            </a:pPr>
            <a:endParaRPr lang="ko-KR" altLang="en-US" sz="4800" b="1" dirty="0">
              <a:solidFill>
                <a:srgbClr val="002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913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2" y="1042193"/>
            <a:ext cx="10885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</a:rPr>
              <a:t>Comparison to Other Real-Time Systems</a:t>
            </a:r>
            <a:endParaRPr lang="ko-KR" altLang="en-US" sz="4800" b="1" dirty="0">
              <a:solidFill>
                <a:srgbClr val="002856"/>
              </a:solidFill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101012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C300408-2AA2-D912-8F81-074B459AA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" t="2924" r="3144" b="36983"/>
          <a:stretch/>
        </p:blipFill>
        <p:spPr bwMode="auto">
          <a:xfrm>
            <a:off x="982523" y="2584717"/>
            <a:ext cx="11514278" cy="70574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BC9675-62B5-7BE5-87B5-3DFA02DBD152}"/>
              </a:ext>
            </a:extLst>
          </p:cNvPr>
          <p:cNvSpPr txBox="1"/>
          <p:nvPr/>
        </p:nvSpPr>
        <p:spPr>
          <a:xfrm>
            <a:off x="1119188" y="10263148"/>
            <a:ext cx="151134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=&gt; YOLO is much faster and more accurate than previous models</a:t>
            </a:r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4807C0-B8EF-5AF5-E587-8DF06BE09F0B}"/>
                  </a:ext>
                </a:extLst>
              </p:cNvPr>
              <p:cNvSpPr txBox="1"/>
              <p:nvPr/>
            </p:nvSpPr>
            <p:spPr>
              <a:xfrm>
                <a:off x="12633466" y="2311340"/>
                <a:ext cx="10766424" cy="317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4000" b="1" i="1" dirty="0">
                    <a:solidFill>
                      <a:srgbClr val="002856"/>
                    </a:solidFill>
                  </a:rPr>
                  <a:t>mAP - Accuracy of various objects detection</a:t>
                </a:r>
              </a:p>
              <a:p>
                <a:r>
                  <a:rPr lang="en-US" altLang="ko-KR" sz="4000" b="1" i="1" dirty="0">
                    <a:solidFill>
                      <a:srgbClr val="002856"/>
                    </a:solidFill>
                  </a:rPr>
                  <a:t>FPS - Frames Per Second</a:t>
                </a:r>
              </a:p>
              <a:p>
                <a:endParaRPr lang="en-US" altLang="ko-KR" sz="4000" dirty="0"/>
              </a:p>
              <a:p>
                <a:endParaRPr lang="en-US" altLang="ko-KR" sz="4000" dirty="0"/>
              </a:p>
              <a:p>
                <a:r>
                  <a:rPr lang="en-US" altLang="ko-KR" sz="4000" dirty="0"/>
                  <a:t>FPS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sz="4000" dirty="0"/>
                  <a:t> 30 =&gt; Able to use for Real-Time Detectors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4807C0-B8EF-5AF5-E587-8DF06BE09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3466" y="2311340"/>
                <a:ext cx="10766424" cy="3170099"/>
              </a:xfrm>
              <a:prstGeom prst="rect">
                <a:avLst/>
              </a:prstGeom>
              <a:blipFill>
                <a:blip r:embed="rId6"/>
                <a:stretch>
                  <a:fillRect l="-1981" t="-3462" b="-7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16D13C1E-098F-133E-4796-4D5174EB087B}"/>
              </a:ext>
            </a:extLst>
          </p:cNvPr>
          <p:cNvSpPr/>
          <p:nvPr/>
        </p:nvSpPr>
        <p:spPr>
          <a:xfrm>
            <a:off x="1119188" y="4457700"/>
            <a:ext cx="11244262" cy="990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072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2" y="1042193"/>
            <a:ext cx="10885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</a:rPr>
              <a:t>VOC 2007 Error Analysis</a:t>
            </a:r>
            <a:endParaRPr lang="ko-KR" altLang="en-US" sz="4800" b="1" dirty="0">
              <a:solidFill>
                <a:srgbClr val="002856"/>
              </a:solidFill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60245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01516C7C-3E5A-2065-77F3-F8E67E72F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" t="4399" r="2267" b="30999"/>
          <a:stretch/>
        </p:blipFill>
        <p:spPr bwMode="auto">
          <a:xfrm>
            <a:off x="1119188" y="2223152"/>
            <a:ext cx="11424524" cy="61356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E3F09E-D327-5152-C1A8-5BB69D84FAE6}"/>
                  </a:ext>
                </a:extLst>
              </p:cNvPr>
              <p:cNvSpPr txBox="1"/>
              <p:nvPr/>
            </p:nvSpPr>
            <p:spPr>
              <a:xfrm>
                <a:off x="13258800" y="2223152"/>
                <a:ext cx="12192000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4000" b="1" dirty="0"/>
                  <a:t> Diagnosing Error in Object Detectors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ko-KR" sz="4000" dirty="0"/>
                  <a:t>Correct : correct class and 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𝐼𝑂𝑈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 &gt; .5</m:t>
                    </m:r>
                  </m:oMath>
                </a14:m>
                <a:endParaRPr lang="en-US" altLang="ko-KR" sz="40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ko-KR" sz="4000" dirty="0"/>
                  <a:t>Localization : correct class, </a:t>
                </a:r>
                <a14:m>
                  <m:oMath xmlns:m="http://schemas.openxmlformats.org/officeDocument/2006/math">
                    <m:r>
                      <a:rPr lang="en-US" altLang="ko-KR" sz="4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4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.1 &lt; 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𝐼𝑂𝑈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 &lt; .5</m:t>
                    </m:r>
                  </m:oMath>
                </a14:m>
                <a:endParaRPr lang="en-US" altLang="ko-KR" sz="40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ko-KR" sz="4000" dirty="0"/>
                  <a:t>Similar : class is similar, </a:t>
                </a:r>
                <a14:m>
                  <m:oMath xmlns:m="http://schemas.openxmlformats.org/officeDocument/2006/math">
                    <m:r>
                      <a:rPr lang="en-US" altLang="ko-KR" sz="4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𝐼𝑂𝑈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 &gt; .1</m:t>
                    </m:r>
                  </m:oMath>
                </a14:m>
                <a:endParaRPr lang="en-US" altLang="ko-KR" sz="40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ko-KR" sz="4000" dirty="0"/>
                  <a:t>Other : class is wrong, 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𝐼𝑂𝑈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 &gt; .1</m:t>
                    </m:r>
                  </m:oMath>
                </a14:m>
                <a:endParaRPr lang="en-US" altLang="ko-KR" sz="40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ko-KR" sz="4000" dirty="0"/>
                  <a:t>Background :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𝐼𝑂𝑈</m:t>
                    </m:r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 &lt; .1 </m:t>
                    </m:r>
                  </m:oMath>
                </a14:m>
                <a:r>
                  <a:rPr lang="en-US" altLang="ko-KR" sz="4000" dirty="0"/>
                  <a:t> for any object </a:t>
                </a:r>
                <a:endParaRPr lang="ko-KR" altLang="en-US" sz="4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E3F09E-D327-5152-C1A8-5BB69D84F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8800" y="2223152"/>
                <a:ext cx="12192000" cy="3785652"/>
              </a:xfrm>
              <a:prstGeom prst="rect">
                <a:avLst/>
              </a:prstGeom>
              <a:blipFill>
                <a:blip r:embed="rId6"/>
                <a:stretch>
                  <a:fillRect l="-1600" t="-2899" b="-59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A6A3EC0-3BA2-8751-AE0B-22DC0E9698AD}"/>
              </a:ext>
            </a:extLst>
          </p:cNvPr>
          <p:cNvSpPr txBox="1"/>
          <p:nvPr/>
        </p:nvSpPr>
        <p:spPr>
          <a:xfrm>
            <a:off x="1119188" y="8854062"/>
            <a:ext cx="15116522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ko-KR" sz="4000" dirty="0">
                <a:latin typeface="Spoqa Han Sans"/>
              </a:rPr>
              <a:t>Overall Accuracy : Fast R-CNN &gt; YOLO</a:t>
            </a:r>
            <a:endParaRPr lang="en-US" altLang="ko-KR" sz="4000" b="0" i="0" dirty="0">
              <a:effectLst/>
              <a:latin typeface="Spoqa Han Sans"/>
            </a:endParaRP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ko-KR" sz="4000" b="0" i="0" dirty="0">
                <a:effectLst/>
                <a:latin typeface="Spoqa Han Sans"/>
              </a:rPr>
              <a:t>Fast R-CNN has three times the background error compared to YOLO</a:t>
            </a:r>
          </a:p>
          <a:p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A6D109-6D2E-E40C-C70D-EAAD1A9E7DF2}"/>
              </a:ext>
            </a:extLst>
          </p:cNvPr>
          <p:cNvCxnSpPr>
            <a:cxnSpLocks/>
          </p:cNvCxnSpPr>
          <p:nvPr/>
        </p:nvCxnSpPr>
        <p:spPr>
          <a:xfrm>
            <a:off x="7524750" y="10164502"/>
            <a:ext cx="4343400" cy="0"/>
          </a:xfrm>
          <a:prstGeom prst="line">
            <a:avLst/>
          </a:prstGeom>
          <a:ln w="76200">
            <a:solidFill>
              <a:srgbClr val="00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8ED65B-5E34-4B4A-33CA-C5C6DB6664B8}"/>
              </a:ext>
            </a:extLst>
          </p:cNvPr>
          <p:cNvSpPr txBox="1"/>
          <p:nvPr/>
        </p:nvSpPr>
        <p:spPr>
          <a:xfrm>
            <a:off x="7524750" y="10317918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This is a </a:t>
            </a:r>
            <a:r>
              <a:rPr lang="en-US" altLang="ko-KR" b="0" i="1" dirty="0">
                <a:solidFill>
                  <a:srgbClr val="000000"/>
                </a:solidFill>
                <a:effectLst/>
                <a:latin typeface="noto"/>
              </a:rPr>
              <a:t>false positive error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that determines that 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there is an object when there is no object in the background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738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YOLO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1853EBF6-AB53-3D70-D354-5190369492C9}"/>
              </a:ext>
            </a:extLst>
          </p:cNvPr>
          <p:cNvSpPr txBox="1"/>
          <p:nvPr/>
        </p:nvSpPr>
        <p:spPr>
          <a:xfrm>
            <a:off x="2810788" y="1042193"/>
            <a:ext cx="15564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(You Only Look Once)</a:t>
            </a:r>
          </a:p>
        </p:txBody>
      </p:sp>
      <p:cxnSp>
        <p:nvCxnSpPr>
          <p:cNvPr id="33" name="직선 연결선 41">
            <a:extLst>
              <a:ext uri="{FF2B5EF4-FFF2-40B4-BE49-F238E27FC236}">
                <a16:creationId xmlns:a16="http://schemas.microsoft.com/office/drawing/2014/main" id="{2D001303-EBCF-4681-B09E-0503C8361A12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147886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0253F3-01B6-3C95-2733-92E96DA3F220}"/>
              </a:ext>
            </a:extLst>
          </p:cNvPr>
          <p:cNvSpPr txBox="1"/>
          <p:nvPr/>
        </p:nvSpPr>
        <p:spPr>
          <a:xfrm>
            <a:off x="982523" y="2420600"/>
            <a:ext cx="146032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Human can do </a:t>
            </a:r>
            <a:r>
              <a:rPr lang="en-US" altLang="ko-KR" sz="4000" b="1" i="1" dirty="0">
                <a:solidFill>
                  <a:srgbClr val="002856"/>
                </a:solidFill>
              </a:rPr>
              <a:t>object detection</a:t>
            </a:r>
            <a:r>
              <a:rPr lang="en-US" altLang="ko-KR" sz="4000" b="1" dirty="0">
                <a:solidFill>
                  <a:srgbClr val="002856"/>
                </a:solidFill>
              </a:rPr>
              <a:t> </a:t>
            </a:r>
            <a:r>
              <a:rPr lang="en-US" altLang="ko-KR" sz="4000" dirty="0"/>
              <a:t>by looking at the image only once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2FE449-4D42-2CF8-A597-75EE118654B3}"/>
              </a:ext>
            </a:extLst>
          </p:cNvPr>
          <p:cNvSpPr txBox="1"/>
          <p:nvPr/>
        </p:nvSpPr>
        <p:spPr>
          <a:xfrm>
            <a:off x="1010186" y="4239209"/>
            <a:ext cx="1218895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Origin </a:t>
            </a:r>
            <a:r>
              <a:rPr lang="en-US" altLang="ko-KR" sz="4000" b="1" dirty="0">
                <a:solidFill>
                  <a:srgbClr val="002856"/>
                </a:solidFill>
              </a:rPr>
              <a:t>object detection </a:t>
            </a:r>
            <a:r>
              <a:rPr lang="en-US" altLang="ko-KR" sz="4000" dirty="0"/>
              <a:t>algorithm : </a:t>
            </a:r>
            <a:r>
              <a:rPr lang="en-US" altLang="ko-KR" sz="4000" b="1" dirty="0"/>
              <a:t>DPM , R-CNN</a:t>
            </a:r>
          </a:p>
          <a:p>
            <a:endParaRPr lang="en-US" altLang="ko-KR" sz="4000" b="1" dirty="0"/>
          </a:p>
          <a:p>
            <a:endParaRPr lang="en-US" altLang="ko-KR" sz="4000" b="1" dirty="0"/>
          </a:p>
          <a:p>
            <a:endParaRPr lang="en-US" altLang="ko-KR" sz="4000" b="1" dirty="0"/>
          </a:p>
          <a:p>
            <a:r>
              <a:rPr lang="en-US" altLang="ko-KR" sz="4000" dirty="0"/>
              <a:t>New </a:t>
            </a:r>
            <a:r>
              <a:rPr lang="en-US" altLang="ko-KR" sz="4000" b="1" dirty="0">
                <a:solidFill>
                  <a:srgbClr val="002856"/>
                </a:solidFill>
              </a:rPr>
              <a:t>object detection </a:t>
            </a:r>
            <a:r>
              <a:rPr lang="en-US" altLang="ko-KR" sz="4000" dirty="0"/>
              <a:t>algorithm : </a:t>
            </a:r>
            <a:r>
              <a:rPr lang="en-US" altLang="ko-KR" sz="4000" b="1" dirty="0"/>
              <a:t>YOLO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013B1B-BEBA-160E-A01E-6119946F5D9A}"/>
              </a:ext>
            </a:extLst>
          </p:cNvPr>
          <p:cNvSpPr txBox="1"/>
          <p:nvPr/>
        </p:nvSpPr>
        <p:spPr>
          <a:xfrm>
            <a:off x="1010186" y="7409308"/>
            <a:ext cx="231833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ko-KR" sz="4000" dirty="0"/>
              <a:t>A single regression problem, straight from image pixels to bounding box coordinates and class probabilities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81E70-AD07-07CB-A383-22F81A0BA813}"/>
              </a:ext>
            </a:extLst>
          </p:cNvPr>
          <p:cNvSpPr txBox="1"/>
          <p:nvPr/>
        </p:nvSpPr>
        <p:spPr>
          <a:xfrm>
            <a:off x="1010187" y="4985564"/>
            <a:ext cx="22391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ko-KR" sz="4000" b="0" i="0" dirty="0">
                <a:solidFill>
                  <a:srgbClr val="000000"/>
                </a:solidFill>
                <a:effectLst/>
                <a:latin typeface="noto"/>
              </a:rPr>
              <a:t>Complex computation of multiple procedures is required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616396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2" y="1042193"/>
            <a:ext cx="10885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</a:rPr>
              <a:t>Combining Fast R-CNN and YOLO</a:t>
            </a:r>
            <a:endParaRPr lang="ko-KR" altLang="en-US" sz="4800" b="1" dirty="0">
              <a:solidFill>
                <a:srgbClr val="002856"/>
              </a:solidFill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19188" y="1873190"/>
            <a:ext cx="8177212" cy="6319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89D15D83-2039-84F5-139D-CAFA21DF8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" t="6066" r="5592" b="50072"/>
          <a:stretch/>
        </p:blipFill>
        <p:spPr bwMode="auto">
          <a:xfrm>
            <a:off x="1119188" y="2466767"/>
            <a:ext cx="12039601" cy="3822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1ABE0A-B1EA-E6C2-7EFC-E124AAD7D3B0}"/>
              </a:ext>
            </a:extLst>
          </p:cNvPr>
          <p:cNvSpPr/>
          <p:nvPr/>
        </p:nvSpPr>
        <p:spPr>
          <a:xfrm>
            <a:off x="1437858" y="5548980"/>
            <a:ext cx="11573291" cy="7405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AEA5E-4857-1673-0EE0-6D4E5D5AB15D}"/>
              </a:ext>
            </a:extLst>
          </p:cNvPr>
          <p:cNvSpPr txBox="1"/>
          <p:nvPr/>
        </p:nvSpPr>
        <p:spPr>
          <a:xfrm>
            <a:off x="1437859" y="7093105"/>
            <a:ext cx="15116522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Spoqa Han Sans"/>
              </a:rPr>
              <a:t>By using ensemble with Fast R-CNN &amp; YOLO</a:t>
            </a: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ko-KR" sz="4000" dirty="0">
                <a:latin typeface="Spoqa Han Sans"/>
              </a:rPr>
              <a:t>Able to reduce background error </a:t>
            </a:r>
            <a:endParaRPr lang="en-US" altLang="ko-KR" sz="4000" b="0" i="0" dirty="0">
              <a:effectLst/>
              <a:latin typeface="Spoqa Han Sans"/>
            </a:endParaRPr>
          </a:p>
          <a:p>
            <a:endParaRPr lang="en-US" altLang="ko-KR" dirty="0"/>
          </a:p>
          <a:p>
            <a:r>
              <a:rPr lang="en-US" altLang="ko-KR" dirty="0"/>
              <a:t>Time : Fast R-CNN = Fast R-CNN + YOLO &gt; YOLO 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E8AC92A-80F8-79C5-C9F8-6590FFD64818}"/>
              </a:ext>
            </a:extLst>
          </p:cNvPr>
          <p:cNvCxnSpPr>
            <a:cxnSpLocks/>
          </p:cNvCxnSpPr>
          <p:nvPr/>
        </p:nvCxnSpPr>
        <p:spPr>
          <a:xfrm>
            <a:off x="15030450" y="4114800"/>
            <a:ext cx="0" cy="1869897"/>
          </a:xfrm>
          <a:prstGeom prst="line">
            <a:avLst/>
          </a:prstGeom>
          <a:ln w="76200">
            <a:solidFill>
              <a:srgbClr val="00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AD15806-EAE3-77D8-8EC7-9DE521451AE6}"/>
              </a:ext>
            </a:extLst>
          </p:cNvPr>
          <p:cNvCxnSpPr>
            <a:cxnSpLocks/>
          </p:cNvCxnSpPr>
          <p:nvPr/>
        </p:nvCxnSpPr>
        <p:spPr>
          <a:xfrm flipH="1">
            <a:off x="13868400" y="5965647"/>
            <a:ext cx="1200150" cy="0"/>
          </a:xfrm>
          <a:prstGeom prst="line">
            <a:avLst/>
          </a:prstGeom>
          <a:ln w="76200">
            <a:solidFill>
              <a:srgbClr val="00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67F427A-D3E6-859D-F327-277511952C07}"/>
              </a:ext>
            </a:extLst>
          </p:cNvPr>
          <p:cNvCxnSpPr>
            <a:cxnSpLocks/>
          </p:cNvCxnSpPr>
          <p:nvPr/>
        </p:nvCxnSpPr>
        <p:spPr>
          <a:xfrm flipH="1">
            <a:off x="13868400" y="4114800"/>
            <a:ext cx="1200150" cy="0"/>
          </a:xfrm>
          <a:prstGeom prst="line">
            <a:avLst/>
          </a:prstGeom>
          <a:ln w="76200">
            <a:solidFill>
              <a:srgbClr val="00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AA27F8-642F-8450-8660-DA63DAA108CD}"/>
              </a:ext>
            </a:extLst>
          </p:cNvPr>
          <p:cNvSpPr txBox="1"/>
          <p:nvPr/>
        </p:nvSpPr>
        <p:spPr>
          <a:xfrm>
            <a:off x="15381114" y="4378132"/>
            <a:ext cx="78821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Spoqa Han Sans"/>
              </a:rPr>
              <a:t>E</a:t>
            </a:r>
            <a:r>
              <a:rPr lang="en-US" altLang="ko-KR" sz="3600" dirty="0">
                <a:latin typeface="Spoqa Han Sans"/>
              </a:rPr>
              <a:t>nsemble with Fast R-CNN &amp; YOLO</a:t>
            </a:r>
          </a:p>
          <a:p>
            <a:r>
              <a:rPr lang="en-US" altLang="ko-KR" dirty="0">
                <a:latin typeface="Spoqa Han Sans"/>
              </a:rPr>
              <a:t>Have biggest improvement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08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2" y="1042193"/>
            <a:ext cx="10885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</a:rPr>
              <a:t>VOC 2012 Results</a:t>
            </a:r>
            <a:endParaRPr lang="ko-KR" altLang="en-US" sz="4800" b="1" dirty="0">
              <a:solidFill>
                <a:srgbClr val="002856"/>
              </a:solidFill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19188" y="1873190"/>
            <a:ext cx="4329112" cy="6319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42F8950E-0EA3-5FD4-6D6E-618A22C75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1884" r="1726" b="24801"/>
          <a:stretch/>
        </p:blipFill>
        <p:spPr bwMode="auto">
          <a:xfrm>
            <a:off x="1052511" y="2123273"/>
            <a:ext cx="22581830" cy="785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552708-D101-DA30-316F-90440EA50DA3}"/>
              </a:ext>
            </a:extLst>
          </p:cNvPr>
          <p:cNvSpPr txBox="1"/>
          <p:nvPr/>
        </p:nvSpPr>
        <p:spPr>
          <a:xfrm>
            <a:off x="1437859" y="10826144"/>
            <a:ext cx="151165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Spoqa Han Sans"/>
              </a:rPr>
              <a:t>Fast R-CNN +YOLO is 4</a:t>
            </a:r>
            <a:r>
              <a:rPr lang="en-US" altLang="ko-KR" sz="4000" baseline="30000" dirty="0">
                <a:latin typeface="Spoqa Han Sans"/>
              </a:rPr>
              <a:t>th</a:t>
            </a:r>
            <a:r>
              <a:rPr lang="en-US" altLang="ko-KR" sz="4000" dirty="0">
                <a:latin typeface="Spoqa Han Sans"/>
              </a:rPr>
              <a:t> accuracy method</a:t>
            </a:r>
          </a:p>
          <a:p>
            <a:r>
              <a:rPr lang="en-US" altLang="ko-KR" sz="4000" dirty="0">
                <a:latin typeface="Spoqa Han Sans"/>
              </a:rPr>
              <a:t>VOC 2012 data of </a:t>
            </a:r>
            <a:r>
              <a:rPr lang="en-US" altLang="ko-KR" sz="4000" i="1" dirty="0">
                <a:latin typeface="Spoqa Han Sans"/>
              </a:rPr>
              <a:t>cat , dog, train </a:t>
            </a:r>
            <a:r>
              <a:rPr lang="en-US" altLang="ko-KR" sz="4000" dirty="0">
                <a:latin typeface="Spoqa Han Sans"/>
              </a:rPr>
              <a:t>show highest accuracy</a:t>
            </a:r>
          </a:p>
        </p:txBody>
      </p:sp>
    </p:spTree>
    <p:extLst>
      <p:ext uri="{BB962C8B-B14F-4D97-AF65-F5344CB8AC3E}">
        <p14:creationId xmlns:p14="http://schemas.microsoft.com/office/powerpoint/2010/main" val="1713240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2" y="1042193"/>
            <a:ext cx="133240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</a:rPr>
              <a:t>Generalizability: Person Detection in Artwork</a:t>
            </a:r>
            <a:endParaRPr lang="ko-KR" altLang="en-US" sz="4800" b="1" dirty="0">
              <a:solidFill>
                <a:srgbClr val="002856"/>
              </a:solidFill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11320462" cy="2549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9BDD86-1876-CC18-7FB4-BDC77DF5C6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5" t="4137"/>
          <a:stretch/>
        </p:blipFill>
        <p:spPr>
          <a:xfrm>
            <a:off x="982522" y="2466767"/>
            <a:ext cx="16363950" cy="722184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BF9AA00-2561-7667-E070-C7F3E5FF6940}"/>
              </a:ext>
            </a:extLst>
          </p:cNvPr>
          <p:cNvCxnSpPr/>
          <p:nvPr/>
        </p:nvCxnSpPr>
        <p:spPr>
          <a:xfrm>
            <a:off x="8859520" y="6299200"/>
            <a:ext cx="818896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1A1894-985C-D996-9B9B-33B2593E0B20}"/>
              </a:ext>
            </a:extLst>
          </p:cNvPr>
          <p:cNvSpPr txBox="1"/>
          <p:nvPr/>
        </p:nvSpPr>
        <p:spPr>
          <a:xfrm>
            <a:off x="1627708" y="11295399"/>
            <a:ext cx="18245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ko-KR" sz="4000" dirty="0"/>
              <a:t>YOLO</a:t>
            </a:r>
            <a:r>
              <a:rPr lang="ko-KR" altLang="en-US" sz="4000" dirty="0"/>
              <a:t> </a:t>
            </a:r>
            <a:r>
              <a:rPr lang="en-US" altLang="ko-KR" sz="4000" dirty="0"/>
              <a:t>shows</a:t>
            </a:r>
            <a:r>
              <a:rPr lang="ko-KR" altLang="en-US" sz="4000" dirty="0"/>
              <a:t> </a:t>
            </a:r>
            <a:r>
              <a:rPr lang="en-US" altLang="ko-KR" sz="4000" dirty="0"/>
              <a:t>most</a:t>
            </a:r>
            <a:r>
              <a:rPr lang="ko-KR" altLang="en-US" sz="4000" dirty="0"/>
              <a:t> </a:t>
            </a:r>
            <a:r>
              <a:rPr lang="en-US" altLang="ko-KR" sz="4000" dirty="0"/>
              <a:t>accurate</a:t>
            </a:r>
            <a:r>
              <a:rPr lang="ko-KR" altLang="en-US" sz="4000" dirty="0"/>
              <a:t> </a:t>
            </a:r>
            <a:r>
              <a:rPr lang="en-US" altLang="ko-KR" sz="4000" dirty="0"/>
              <a:t>in Art detection comparing to other algorithms</a:t>
            </a:r>
          </a:p>
        </p:txBody>
      </p:sp>
    </p:spTree>
    <p:extLst>
      <p:ext uri="{BB962C8B-B14F-4D97-AF65-F5344CB8AC3E}">
        <p14:creationId xmlns:p14="http://schemas.microsoft.com/office/powerpoint/2010/main" val="2297746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2" y="1042193"/>
            <a:ext cx="10237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800" b="1" dirty="0">
                <a:solidFill>
                  <a:srgbClr val="002856"/>
                </a:solidFill>
              </a:rPr>
              <a:t>Real-Time Detection In The Wild</a:t>
            </a:r>
            <a:endParaRPr lang="ko-KR" altLang="en-US" sz="4800" b="1" dirty="0">
              <a:solidFill>
                <a:srgbClr val="002856"/>
              </a:solidFill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81200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0239FB5-E928-50A8-1150-648DD5AE4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" t="3357" r="2871" b="20248"/>
          <a:stretch/>
        </p:blipFill>
        <p:spPr bwMode="auto">
          <a:xfrm>
            <a:off x="982522" y="2077106"/>
            <a:ext cx="22715677" cy="938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EC6DBF-A48C-E59C-09FC-DDD71F26160A}"/>
              </a:ext>
            </a:extLst>
          </p:cNvPr>
          <p:cNvSpPr txBox="1"/>
          <p:nvPr/>
        </p:nvSpPr>
        <p:spPr>
          <a:xfrm>
            <a:off x="1119188" y="11613925"/>
            <a:ext cx="147730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=&gt; Mostly accurate although it does think one person is an airplane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2738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2595860"/>
            <a:ext cx="24382413" cy="1120139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1" name="직사각형 19"/>
          <p:cNvSpPr>
            <a:spLocks noChangeArrowheads="1"/>
          </p:cNvSpPr>
          <p:nvPr/>
        </p:nvSpPr>
        <p:spPr bwMode="auto">
          <a:xfrm>
            <a:off x="9772340" y="7834222"/>
            <a:ext cx="4837736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63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THANK YOU</a:t>
            </a:r>
            <a:endParaRPr lang="ko-KR" altLang="en-US" sz="63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924" y="12918877"/>
            <a:ext cx="4480562" cy="473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924" y="2824905"/>
            <a:ext cx="4471124" cy="447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04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YOLO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147886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1853EBF6-AB53-3D70-D354-5190369492C9}"/>
              </a:ext>
            </a:extLst>
          </p:cNvPr>
          <p:cNvSpPr txBox="1"/>
          <p:nvPr/>
        </p:nvSpPr>
        <p:spPr>
          <a:xfrm>
            <a:off x="2810788" y="1042193"/>
            <a:ext cx="15564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(You Only Look Once)</a:t>
            </a:r>
          </a:p>
        </p:txBody>
      </p:sp>
      <p:pic>
        <p:nvPicPr>
          <p:cNvPr id="4" name="Picture 2" descr="Object Detection for Dummies Part 2: CNN, DPM and Overfeat | Lil'Log">
            <a:extLst>
              <a:ext uri="{FF2B5EF4-FFF2-40B4-BE49-F238E27FC236}">
                <a16:creationId xmlns:a16="http://schemas.microsoft.com/office/drawing/2014/main" id="{6A742AA1-3021-ED4F-9DA6-8CA0FA4D9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551" y="2744735"/>
            <a:ext cx="6883181" cy="82265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D66B020-7CCB-B203-AA18-B1E0BE2E054E}"/>
              </a:ext>
            </a:extLst>
          </p:cNvPr>
          <p:cNvSpPr/>
          <p:nvPr/>
        </p:nvSpPr>
        <p:spPr>
          <a:xfrm>
            <a:off x="2759885" y="11164966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&lt;DPM&gt;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650640-DD28-EA0F-48C4-4ACEA2550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7064" y="3748418"/>
            <a:ext cx="13323537" cy="62191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EC3E30-3FFE-C019-7B2B-2B0C755DE438}"/>
              </a:ext>
            </a:extLst>
          </p:cNvPr>
          <p:cNvSpPr/>
          <p:nvPr/>
        </p:nvSpPr>
        <p:spPr>
          <a:xfrm>
            <a:off x="14036576" y="9967582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&lt;R-CNN&gt;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611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YOLO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147886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1853EBF6-AB53-3D70-D354-5190369492C9}"/>
              </a:ext>
            </a:extLst>
          </p:cNvPr>
          <p:cNvSpPr txBox="1"/>
          <p:nvPr/>
        </p:nvSpPr>
        <p:spPr>
          <a:xfrm>
            <a:off x="2810788" y="1042193"/>
            <a:ext cx="15564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(You Only Look Once)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39967E-55DC-2F1E-4272-0C319B21A9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" t="2428" r="1209" b="57027"/>
          <a:stretch/>
        </p:blipFill>
        <p:spPr bwMode="auto">
          <a:xfrm>
            <a:off x="982523" y="2146894"/>
            <a:ext cx="14219377" cy="314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847A88-4036-A32D-AC83-0D6875AF411B}"/>
              </a:ext>
            </a:extLst>
          </p:cNvPr>
          <p:cNvSpPr txBox="1"/>
          <p:nvPr/>
        </p:nvSpPr>
        <p:spPr>
          <a:xfrm>
            <a:off x="1119188" y="8073969"/>
            <a:ext cx="253245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ko-KR" sz="4000" dirty="0"/>
              <a:t>A single regression problem, straight from image pixels to bounding box coordinates and class probabilities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EB49F-57C5-2E76-6BA2-8CBFE2714139}"/>
              </a:ext>
            </a:extLst>
          </p:cNvPr>
          <p:cNvSpPr txBox="1"/>
          <p:nvPr/>
        </p:nvSpPr>
        <p:spPr>
          <a:xfrm>
            <a:off x="1119188" y="9498543"/>
            <a:ext cx="1460323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002856"/>
                </a:solidFill>
              </a:rPr>
              <a:t>YOLO’s Advantage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ko-KR" sz="4000" dirty="0"/>
              <a:t>YOLO is extremely fast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ko-KR" sz="4000" dirty="0"/>
              <a:t>YOLO reasons globally about the image when making</a:t>
            </a:r>
            <a:r>
              <a:rPr lang="ko-KR" altLang="en-US" sz="4000" dirty="0"/>
              <a:t> </a:t>
            </a:r>
            <a:r>
              <a:rPr lang="en-US" altLang="ko-KR" sz="4000" dirty="0"/>
              <a:t>predictions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altLang="ko-KR" sz="4000" dirty="0"/>
              <a:t>YOLO learns generalizable representations of objects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6A248-F84D-8F2F-1FB2-4D8D70D6FD31}"/>
              </a:ext>
            </a:extLst>
          </p:cNvPr>
          <p:cNvSpPr txBox="1"/>
          <p:nvPr/>
        </p:nvSpPr>
        <p:spPr>
          <a:xfrm>
            <a:off x="1119188" y="5711533"/>
            <a:ext cx="162734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AutoNum type="arabicParenBoth"/>
            </a:pPr>
            <a:r>
              <a:rPr lang="en-US" altLang="ko-KR" sz="4000" dirty="0"/>
              <a:t>Resizes the input image to 448 X 448</a:t>
            </a:r>
          </a:p>
          <a:p>
            <a:pPr marL="742950" indent="-742950">
              <a:buAutoNum type="arabicParenBoth" startAt="2"/>
            </a:pPr>
            <a:r>
              <a:rPr lang="en-US" altLang="ko-KR" sz="4000" dirty="0"/>
              <a:t>Run a single convolutional net-work on the image</a:t>
            </a:r>
          </a:p>
          <a:p>
            <a:pPr marL="742950" indent="-742950">
              <a:buAutoNum type="arabicParenBoth" startAt="2"/>
            </a:pPr>
            <a:r>
              <a:rPr lang="en-US" altLang="ko-KR" sz="4000" dirty="0"/>
              <a:t>Thresholds the resulting detections by the model’s confidence. (NMS)</a:t>
            </a:r>
          </a:p>
        </p:txBody>
      </p:sp>
    </p:spTree>
    <p:extLst>
      <p:ext uri="{BB962C8B-B14F-4D97-AF65-F5344CB8AC3E}">
        <p14:creationId xmlns:p14="http://schemas.microsoft.com/office/powerpoint/2010/main" val="1921589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Unified Detection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451961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B26B40-0529-192F-0EA0-6E3BA7E72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0"/>
          <a:stretch/>
        </p:blipFill>
        <p:spPr bwMode="auto">
          <a:xfrm>
            <a:off x="1119188" y="2939651"/>
            <a:ext cx="14932502" cy="937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755D95-7CE0-AF74-9DEC-09C8A425EC93}"/>
              </a:ext>
            </a:extLst>
          </p:cNvPr>
          <p:cNvSpPr txBox="1"/>
          <p:nvPr/>
        </p:nvSpPr>
        <p:spPr>
          <a:xfrm>
            <a:off x="1119188" y="2088885"/>
            <a:ext cx="207835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ko-KR" sz="4000" dirty="0"/>
              <a:t>YOLO enables end-to-end training and real-time speeds while maintaining high accuracy</a:t>
            </a:r>
          </a:p>
          <a:p>
            <a:pPr marL="571500" indent="-571500">
              <a:buFont typeface="Symbol" panose="05050102010706020507" pitchFamily="18" charset="2"/>
              <a:buChar char="Þ"/>
            </a:pP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1819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Unified Detection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451961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1C0D3DFD-02E2-1E4C-3955-359559EA89ED}"/>
              </a:ext>
            </a:extLst>
          </p:cNvPr>
          <p:cNvSpPr/>
          <p:nvPr/>
        </p:nvSpPr>
        <p:spPr>
          <a:xfrm>
            <a:off x="982523" y="2589292"/>
            <a:ext cx="6076645" cy="1507219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텍스트 상자 3">
            <a:extLst>
              <a:ext uri="{FF2B5EF4-FFF2-40B4-BE49-F238E27FC236}">
                <a16:creationId xmlns:a16="http://schemas.microsoft.com/office/drawing/2014/main" id="{E4238C60-D893-1CE8-0BCE-EEFD8A97EEB2}"/>
              </a:ext>
            </a:extLst>
          </p:cNvPr>
          <p:cNvSpPr txBox="1"/>
          <p:nvPr/>
        </p:nvSpPr>
        <p:spPr>
          <a:xfrm>
            <a:off x="1264763" y="2077106"/>
            <a:ext cx="370697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Bounding Box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C8C548D-98F7-2D52-2BEE-8ABF3C1F1AE5}"/>
                  </a:ext>
                </a:extLst>
              </p:cNvPr>
              <p:cNvSpPr txBox="1"/>
              <p:nvPr/>
            </p:nvSpPr>
            <p:spPr>
              <a:xfrm>
                <a:off x="1437859" y="3035124"/>
                <a:ext cx="517340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C8C548D-98F7-2D52-2BEE-8ABF3C1F1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859" y="3035124"/>
                <a:ext cx="5173404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AF1F9CC-8D8F-FD8B-CB30-C01414BB3EAC}"/>
                  </a:ext>
                </a:extLst>
              </p:cNvPr>
              <p:cNvSpPr txBox="1"/>
              <p:nvPr/>
            </p:nvSpPr>
            <p:spPr>
              <a:xfrm>
                <a:off x="1119188" y="5121216"/>
                <a:ext cx="12192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AF1F9CC-8D8F-FD8B-CB30-C01414BB3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5121216"/>
                <a:ext cx="121920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654033-FEDA-72D9-7978-AFF88E336EE0}"/>
                  </a:ext>
                </a:extLst>
              </p:cNvPr>
              <p:cNvSpPr txBox="1"/>
              <p:nvPr/>
            </p:nvSpPr>
            <p:spPr>
              <a:xfrm>
                <a:off x="2927231" y="5135009"/>
                <a:ext cx="25419169" cy="2492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Symbol" panose="05050102010706020507" pitchFamily="18" charset="2"/>
                  <a:buChar char="Þ"/>
                </a:pPr>
                <a:r>
                  <a:rPr lang="en-US" altLang="ko-KR" sz="4000" b="0" i="0" dirty="0">
                    <a:solidFill>
                      <a:srgbClr val="000000"/>
                    </a:solidFill>
                    <a:effectLst/>
                    <a:latin typeface="noto"/>
                  </a:rPr>
                  <a:t> Relative position in grid cell at the center of the bouncing box</a:t>
                </a:r>
              </a:p>
              <a:p>
                <a:r>
                  <a:rPr lang="en-US" altLang="ko-KR" sz="4000" dirty="0">
                    <a:solidFill>
                      <a:srgbClr val="000000"/>
                    </a:solidFill>
                    <a:latin typeface="noto"/>
                  </a:rPr>
                  <a:t>      Ex) If the relative position in the cell has a value between 0 and 1, </a:t>
                </a:r>
              </a:p>
              <a:p>
                <a:r>
                  <a:rPr lang="en-US" altLang="ko-KR" sz="4000" dirty="0">
                    <a:solidFill>
                      <a:srgbClr val="000000"/>
                    </a:solidFill>
                    <a:latin typeface="noto"/>
                  </a:rPr>
                  <a:t>             the bounding box located in the center of the grid cell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=(0.5, 0.5)</m:t>
                    </m:r>
                  </m:oMath>
                </a14:m>
                <a:endParaRPr lang="ko-KR" altLang="en-US" sz="400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654033-FEDA-72D9-7978-AFF88E336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31" y="5135009"/>
                <a:ext cx="25419169" cy="2492990"/>
              </a:xfrm>
              <a:prstGeom prst="rect">
                <a:avLst/>
              </a:prstGeom>
              <a:blipFill>
                <a:blip r:embed="rId7"/>
                <a:stretch>
                  <a:fillRect l="-863" t="-56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F74631A-40AA-1C56-7F9C-A02CAB7FAA78}"/>
                  </a:ext>
                </a:extLst>
              </p:cNvPr>
              <p:cNvSpPr txBox="1"/>
              <p:nvPr/>
            </p:nvSpPr>
            <p:spPr>
              <a:xfrm>
                <a:off x="1119188" y="7537687"/>
                <a:ext cx="12192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F74631A-40AA-1C56-7F9C-A02CAB7FA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7537687"/>
                <a:ext cx="1219200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62B7112-3015-01D6-0DEC-A1DB7A602E70}"/>
                  </a:ext>
                </a:extLst>
              </p:cNvPr>
              <p:cNvSpPr txBox="1"/>
              <p:nvPr/>
            </p:nvSpPr>
            <p:spPr>
              <a:xfrm>
                <a:off x="2927232" y="7537687"/>
                <a:ext cx="14446367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Symbol" panose="05050102010706020507" pitchFamily="18" charset="2"/>
                  <a:buChar char="Þ"/>
                </a:pPr>
                <a:r>
                  <a:rPr lang="en-US" altLang="ko-KR" sz="4000" b="0" i="0" dirty="0">
                    <a:solidFill>
                      <a:srgbClr val="000000"/>
                    </a:solidFill>
                    <a:effectLst/>
                    <a:latin typeface="noto"/>
                  </a:rPr>
                  <a:t> Relative width and the relative height of the bounding box</a:t>
                </a:r>
              </a:p>
              <a:p>
                <a:r>
                  <a:rPr lang="en-US" altLang="ko-KR" sz="4000" dirty="0">
                    <a:solidFill>
                      <a:srgbClr val="000000"/>
                    </a:solidFill>
                    <a:latin typeface="noto"/>
                  </a:rPr>
                  <a:t>      Ex) If the width and height of the entire image are 1, </a:t>
                </a:r>
              </a:p>
              <a:p>
                <a:r>
                  <a:rPr lang="en-US" altLang="ko-KR" sz="4000" dirty="0">
                    <a:solidFill>
                      <a:srgbClr val="000000"/>
                    </a:solidFill>
                    <a:latin typeface="noto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4000" dirty="0"/>
                  <a:t> </a:t>
                </a:r>
                <a:r>
                  <a:rPr lang="en-US" altLang="ko-KR" sz="4000" dirty="0">
                    <a:solidFill>
                      <a:srgbClr val="000000"/>
                    </a:solidFill>
                    <a:latin typeface="noto"/>
                  </a:rPr>
                  <a:t>of the bounding box has a value between 0 and 1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62B7112-3015-01D6-0DEC-A1DB7A602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32" y="7537687"/>
                <a:ext cx="14446367" cy="1938992"/>
              </a:xfrm>
              <a:prstGeom prst="rect">
                <a:avLst/>
              </a:prstGeom>
              <a:blipFill>
                <a:blip r:embed="rId9"/>
                <a:stretch>
                  <a:fillRect l="-1519" t="-7210" b="-12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A3ADBFD-5B38-FAD2-1A8D-8015B7882560}"/>
                  </a:ext>
                </a:extLst>
              </p:cNvPr>
              <p:cNvSpPr txBox="1"/>
              <p:nvPr/>
            </p:nvSpPr>
            <p:spPr>
              <a:xfrm>
                <a:off x="1119188" y="10315442"/>
                <a:ext cx="12192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A3ADBFD-5B38-FAD2-1A8D-8015B7882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10315442"/>
                <a:ext cx="1219200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F5C0ACA2-AE81-D1A1-859F-7266B8AB20C6}"/>
              </a:ext>
            </a:extLst>
          </p:cNvPr>
          <p:cNvSpPr txBox="1"/>
          <p:nvPr/>
        </p:nvSpPr>
        <p:spPr>
          <a:xfrm>
            <a:off x="4968021" y="10330196"/>
            <a:ext cx="144463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ko-KR" sz="4000" b="0" i="0" dirty="0">
                <a:solidFill>
                  <a:srgbClr val="000000"/>
                </a:solidFill>
                <a:effectLst/>
                <a:latin typeface="noto"/>
              </a:rPr>
              <a:t> Confidence Score</a:t>
            </a:r>
            <a:endParaRPr lang="ko-KR" altLang="en-US" dirty="0"/>
          </a:p>
        </p:txBody>
      </p:sp>
      <p:pic>
        <p:nvPicPr>
          <p:cNvPr id="2050" name="Picture 2" descr="YOLO — You only look once, real time object detection explained | by Manish  Chablani | Towards Data Science">
            <a:extLst>
              <a:ext uri="{FF2B5EF4-FFF2-40B4-BE49-F238E27FC236}">
                <a16:creationId xmlns:a16="http://schemas.microsoft.com/office/drawing/2014/main" id="{1FFFA9B0-59AE-3614-7A82-10BD169AA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4" t="4352" r="40045" b="68850"/>
          <a:stretch/>
        </p:blipFill>
        <p:spPr bwMode="auto">
          <a:xfrm>
            <a:off x="8595513" y="872373"/>
            <a:ext cx="3794785" cy="363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625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Unified Detection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451961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258921-62B3-E6F4-9F47-168C0C1BF919}"/>
                  </a:ext>
                </a:extLst>
              </p:cNvPr>
              <p:cNvSpPr txBox="1"/>
              <p:nvPr/>
            </p:nvSpPr>
            <p:spPr>
              <a:xfrm>
                <a:off x="1283780" y="2987206"/>
                <a:ext cx="5484258" cy="796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4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400" b="0" i="1" smtClean="0">
                                  <a:latin typeface="Cambria Math" panose="02040503050406030204" pitchFamily="18" charset="0"/>
                                </a:rPr>
                                <m:t>𝑂𝑏𝑗𝑒𝑐𝑡</m:t>
                              </m:r>
                            </m:e>
                          </m:d>
                        </m:e>
                      </m:func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400" i="1">
                              <a:latin typeface="Cambria Math" panose="02040503050406030204" pitchFamily="18" charset="0"/>
                            </a:rPr>
                            <m:t>𝐼𝑂𝑈</m:t>
                          </m:r>
                        </m:e>
                        <m:sub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  <m:sup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258921-62B3-E6F4-9F47-168C0C1BF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780" y="2987206"/>
                <a:ext cx="5484258" cy="7961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44BF7519-F369-4B47-57FF-4D7FE2D69AE9}"/>
              </a:ext>
            </a:extLst>
          </p:cNvPr>
          <p:cNvSpPr/>
          <p:nvPr/>
        </p:nvSpPr>
        <p:spPr>
          <a:xfrm>
            <a:off x="982523" y="2589292"/>
            <a:ext cx="6076645" cy="1507219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텍스트 상자 3">
            <a:extLst>
              <a:ext uri="{FF2B5EF4-FFF2-40B4-BE49-F238E27FC236}">
                <a16:creationId xmlns:a16="http://schemas.microsoft.com/office/drawing/2014/main" id="{A340358C-1398-9655-1DEA-485B4A77B4F0}"/>
              </a:ext>
            </a:extLst>
          </p:cNvPr>
          <p:cNvSpPr txBox="1"/>
          <p:nvPr/>
        </p:nvSpPr>
        <p:spPr>
          <a:xfrm>
            <a:off x="1289148" y="2143402"/>
            <a:ext cx="458927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Confidence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82D22D-E3A0-C2B4-6522-47078EC39E34}"/>
              </a:ext>
            </a:extLst>
          </p:cNvPr>
          <p:cNvSpPr txBox="1"/>
          <p:nvPr/>
        </p:nvSpPr>
        <p:spPr>
          <a:xfrm>
            <a:off x="7899282" y="2875826"/>
            <a:ext cx="1682761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ko-KR" sz="4000" b="0" i="0" dirty="0">
                <a:solidFill>
                  <a:srgbClr val="000000"/>
                </a:solidFill>
                <a:effectLst/>
                <a:latin typeface="noto"/>
              </a:rPr>
              <a:t>Figure out how accurate the bounding box is finding Object</a:t>
            </a:r>
          </a:p>
          <a:p>
            <a:pPr marL="571500" indent="-571500">
              <a:buFont typeface="Symbol" panose="05050102010706020507" pitchFamily="18" charset="2"/>
              <a:buChar char="Þ"/>
            </a:pP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FBE1-366E-9CFD-3075-1C795546B6E3}"/>
                  </a:ext>
                </a:extLst>
              </p:cNvPr>
              <p:cNvSpPr txBox="1"/>
              <p:nvPr/>
            </p:nvSpPr>
            <p:spPr>
              <a:xfrm>
                <a:off x="1069182" y="5912798"/>
                <a:ext cx="12192000" cy="816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𝐼𝑂𝑈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  <m:sup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sup>
                      </m:sSubSup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2FBE1-366E-9CFD-3075-1C795546B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182" y="5912798"/>
                <a:ext cx="12192000" cy="816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2F9A560-D4A6-A3FA-29A1-4972932D986D}"/>
              </a:ext>
            </a:extLst>
          </p:cNvPr>
          <p:cNvCxnSpPr>
            <a:cxnSpLocks/>
          </p:cNvCxnSpPr>
          <p:nvPr/>
        </p:nvCxnSpPr>
        <p:spPr>
          <a:xfrm>
            <a:off x="4087673" y="6343059"/>
            <a:ext cx="72351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7588002-E28C-EF6C-903C-9C5ED2D5B69E}"/>
              </a:ext>
            </a:extLst>
          </p:cNvPr>
          <p:cNvSpPr txBox="1"/>
          <p:nvPr/>
        </p:nvSpPr>
        <p:spPr>
          <a:xfrm>
            <a:off x="4087673" y="5497868"/>
            <a:ext cx="78757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Area of Overlap</a:t>
            </a:r>
            <a:endParaRPr lang="ko-KR" altLang="en-US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15AB03-94FE-F952-FF6E-97D2AC5A2FCF}"/>
              </a:ext>
            </a:extLst>
          </p:cNvPr>
          <p:cNvSpPr txBox="1"/>
          <p:nvPr/>
        </p:nvSpPr>
        <p:spPr>
          <a:xfrm>
            <a:off x="4087673" y="6482586"/>
            <a:ext cx="72351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Area of Union</a:t>
            </a:r>
            <a:endParaRPr lang="ko-KR" altLang="en-US" sz="4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4067B9-A67D-E817-EF1D-3BA3A1ACD6D6}"/>
              </a:ext>
            </a:extLst>
          </p:cNvPr>
          <p:cNvSpPr/>
          <p:nvPr/>
        </p:nvSpPr>
        <p:spPr>
          <a:xfrm>
            <a:off x="7899283" y="4370368"/>
            <a:ext cx="1814512" cy="15659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BDEED7-A5A6-F349-167B-56C01142D723}"/>
              </a:ext>
            </a:extLst>
          </p:cNvPr>
          <p:cNvSpPr/>
          <p:nvPr/>
        </p:nvSpPr>
        <p:spPr>
          <a:xfrm>
            <a:off x="8806539" y="4593801"/>
            <a:ext cx="1814512" cy="1565916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9C46BE5-AB27-464D-6A2D-BD59180512AD}"/>
              </a:ext>
            </a:extLst>
          </p:cNvPr>
          <p:cNvSpPr/>
          <p:nvPr/>
        </p:nvSpPr>
        <p:spPr>
          <a:xfrm>
            <a:off x="7927182" y="6721797"/>
            <a:ext cx="1814512" cy="1565916"/>
          </a:xfrm>
          <a:prstGeom prst="rect">
            <a:avLst/>
          </a:prstGeom>
          <a:solidFill>
            <a:srgbClr val="7030A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46555B-56F2-FFA2-0683-0A5A72EF8FDC}"/>
              </a:ext>
            </a:extLst>
          </p:cNvPr>
          <p:cNvSpPr/>
          <p:nvPr/>
        </p:nvSpPr>
        <p:spPr>
          <a:xfrm>
            <a:off x="8834438" y="6945230"/>
            <a:ext cx="1814512" cy="1565916"/>
          </a:xfrm>
          <a:prstGeom prst="rect">
            <a:avLst/>
          </a:prstGeom>
          <a:solidFill>
            <a:srgbClr val="7030A0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9C5CAD8-FF18-FBFC-D00F-53CC0F3E9587}"/>
              </a:ext>
            </a:extLst>
          </p:cNvPr>
          <p:cNvSpPr/>
          <p:nvPr/>
        </p:nvSpPr>
        <p:spPr>
          <a:xfrm>
            <a:off x="8829675" y="4621668"/>
            <a:ext cx="862011" cy="128919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74A8B3-A0EC-3F9D-8597-9AF8EB163CD4}"/>
              </a:ext>
            </a:extLst>
          </p:cNvPr>
          <p:cNvSpPr/>
          <p:nvPr/>
        </p:nvSpPr>
        <p:spPr>
          <a:xfrm>
            <a:off x="8651083" y="6862308"/>
            <a:ext cx="1040603" cy="13701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41">
            <a:extLst>
              <a:ext uri="{FF2B5EF4-FFF2-40B4-BE49-F238E27FC236}">
                <a16:creationId xmlns:a16="http://schemas.microsoft.com/office/drawing/2014/main" id="{C388CF41-AF03-68E4-BBF8-09D036D2637B}"/>
              </a:ext>
            </a:extLst>
          </p:cNvPr>
          <p:cNvCxnSpPr>
            <a:cxnSpLocks/>
          </p:cNvCxnSpPr>
          <p:nvPr/>
        </p:nvCxnSpPr>
        <p:spPr>
          <a:xfrm>
            <a:off x="4440347" y="9675548"/>
            <a:ext cx="739434" cy="0"/>
          </a:xfrm>
          <a:prstGeom prst="line">
            <a:avLst/>
          </a:prstGeom>
          <a:ln w="57150">
            <a:solidFill>
              <a:srgbClr val="00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DE6F2F-F5C7-CF85-938B-866D9347B70B}"/>
                  </a:ext>
                </a:extLst>
              </p:cNvPr>
              <p:cNvSpPr txBox="1"/>
              <p:nvPr/>
            </p:nvSpPr>
            <p:spPr>
              <a:xfrm>
                <a:off x="1119188" y="10042284"/>
                <a:ext cx="444688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4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𝑂𝑏𝑗𝑒𝑐𝑡</m:t>
                              </m:r>
                            </m:e>
                          </m:d>
                        </m:e>
                      </m:func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4000" b="1" dirty="0">
                  <a:solidFill>
                    <a:srgbClr val="002856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DE6F2F-F5C7-CF85-938B-866D9347B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10042284"/>
                <a:ext cx="4446887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41">
            <a:extLst>
              <a:ext uri="{FF2B5EF4-FFF2-40B4-BE49-F238E27FC236}">
                <a16:creationId xmlns:a16="http://schemas.microsoft.com/office/drawing/2014/main" id="{F4D85C06-F350-564A-740B-7012ED6F5C1C}"/>
              </a:ext>
            </a:extLst>
          </p:cNvPr>
          <p:cNvCxnSpPr>
            <a:cxnSpLocks/>
          </p:cNvCxnSpPr>
          <p:nvPr/>
        </p:nvCxnSpPr>
        <p:spPr>
          <a:xfrm>
            <a:off x="4440347" y="11116907"/>
            <a:ext cx="739434" cy="0"/>
          </a:xfrm>
          <a:prstGeom prst="line">
            <a:avLst/>
          </a:prstGeom>
          <a:ln w="57150">
            <a:solidFill>
              <a:srgbClr val="00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41">
            <a:extLst>
              <a:ext uri="{FF2B5EF4-FFF2-40B4-BE49-F238E27FC236}">
                <a16:creationId xmlns:a16="http://schemas.microsoft.com/office/drawing/2014/main" id="{BE85C2E9-1959-13A6-7BA5-A7A6BE2C5036}"/>
              </a:ext>
            </a:extLst>
          </p:cNvPr>
          <p:cNvCxnSpPr>
            <a:cxnSpLocks/>
          </p:cNvCxnSpPr>
          <p:nvPr/>
        </p:nvCxnSpPr>
        <p:spPr>
          <a:xfrm>
            <a:off x="4440347" y="9675548"/>
            <a:ext cx="0" cy="1441359"/>
          </a:xfrm>
          <a:prstGeom prst="line">
            <a:avLst/>
          </a:prstGeom>
          <a:ln w="57150">
            <a:solidFill>
              <a:srgbClr val="00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24425AF-2ECE-74B0-D97E-2D0BE8D9CDC3}"/>
                  </a:ext>
                </a:extLst>
              </p:cNvPr>
              <p:cNvSpPr txBox="1"/>
              <p:nvPr/>
            </p:nvSpPr>
            <p:spPr>
              <a:xfrm>
                <a:off x="5294805" y="9298760"/>
                <a:ext cx="73943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4000" b="1" dirty="0">
                  <a:solidFill>
                    <a:srgbClr val="002856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24425AF-2ECE-74B0-D97E-2D0BE8D9C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805" y="9298760"/>
                <a:ext cx="739435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87D1E06-F0C3-61C2-B26D-D86D6FBE4DD1}"/>
                  </a:ext>
                </a:extLst>
              </p:cNvPr>
              <p:cNvSpPr txBox="1"/>
              <p:nvPr/>
            </p:nvSpPr>
            <p:spPr>
              <a:xfrm>
                <a:off x="5269082" y="10750170"/>
                <a:ext cx="73943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4000" b="1" dirty="0">
                  <a:solidFill>
                    <a:srgbClr val="002856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87D1E06-F0C3-61C2-B26D-D86D6FBE4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082" y="10750170"/>
                <a:ext cx="73943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D09DF630-9A8B-D1B3-828B-AFA26F5AE5CF}"/>
              </a:ext>
            </a:extLst>
          </p:cNvPr>
          <p:cNvSpPr txBox="1"/>
          <p:nvPr/>
        </p:nvSpPr>
        <p:spPr>
          <a:xfrm>
            <a:off x="6218894" y="925563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Figure out the object is in the grid cell</a:t>
            </a:r>
            <a:endParaRPr lang="ko-KR" altLang="en-US" sz="4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40B880-0BCC-75CA-1CA3-13E096D8E357}"/>
              </a:ext>
            </a:extLst>
          </p:cNvPr>
          <p:cNvSpPr txBox="1"/>
          <p:nvPr/>
        </p:nvSpPr>
        <p:spPr>
          <a:xfrm>
            <a:off x="6218894" y="10740781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Figure out no object is in the grid cell</a:t>
            </a:r>
            <a:endParaRPr lang="ko-KR" altLang="en-US" sz="40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AF76A1F-64FF-84EE-B568-4759EE5985A6}"/>
              </a:ext>
            </a:extLst>
          </p:cNvPr>
          <p:cNvSpPr/>
          <p:nvPr/>
        </p:nvSpPr>
        <p:spPr>
          <a:xfrm>
            <a:off x="13909313" y="7129886"/>
            <a:ext cx="381000" cy="3734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A7E2964-EBF5-5ED2-4EA1-AB8A4A31B2E2}"/>
              </a:ext>
            </a:extLst>
          </p:cNvPr>
          <p:cNvSpPr/>
          <p:nvPr/>
        </p:nvSpPr>
        <p:spPr>
          <a:xfrm>
            <a:off x="13909313" y="7777642"/>
            <a:ext cx="381000" cy="373418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E4FFE4-CAA2-B754-D14A-292A54D65262}"/>
              </a:ext>
            </a:extLst>
          </p:cNvPr>
          <p:cNvSpPr txBox="1"/>
          <p:nvPr/>
        </p:nvSpPr>
        <p:spPr>
          <a:xfrm>
            <a:off x="14652567" y="6980793"/>
            <a:ext cx="72351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Real Bounding Box</a:t>
            </a:r>
            <a:endParaRPr lang="ko-KR" altLang="en-US" sz="4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530ACA-BBDD-412D-325C-169F69327F4D}"/>
              </a:ext>
            </a:extLst>
          </p:cNvPr>
          <p:cNvSpPr txBox="1"/>
          <p:nvPr/>
        </p:nvSpPr>
        <p:spPr>
          <a:xfrm>
            <a:off x="14652567" y="7646159"/>
            <a:ext cx="72351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Predict Bounding Box</a:t>
            </a:r>
            <a:endParaRPr lang="ko-KR" alt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1AD370-C472-29A3-4F77-32263A462157}"/>
                  </a:ext>
                </a:extLst>
              </p:cNvPr>
              <p:cNvSpPr txBox="1"/>
              <p:nvPr/>
            </p:nvSpPr>
            <p:spPr>
              <a:xfrm>
                <a:off x="1119188" y="11894172"/>
                <a:ext cx="1682761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Symbol" panose="05050102010706020507" pitchFamily="18" charset="2"/>
                  <a:buChar char="Þ"/>
                </a:pPr>
                <a:r>
                  <a:rPr lang="en-US" altLang="ko-KR" dirty="0"/>
                  <a:t>Best Confidence Score is same as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36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𝑂𝑏𝑗𝑒𝑐𝑡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1AD370-C472-29A3-4F77-32263A462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11894172"/>
                <a:ext cx="16827617" cy="646331"/>
              </a:xfrm>
              <a:prstGeom prst="rect">
                <a:avLst/>
              </a:prstGeom>
              <a:blipFill>
                <a:blip r:embed="rId10"/>
                <a:stretch>
                  <a:fillRect l="-1123" t="-19811" b="-349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95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5E0E3E-092E-D995-38F9-F6B9A460A3C6}"/>
                  </a:ext>
                </a:extLst>
              </p:cNvPr>
              <p:cNvSpPr txBox="1"/>
              <p:nvPr/>
            </p:nvSpPr>
            <p:spPr>
              <a:xfrm>
                <a:off x="1335022" y="2996106"/>
                <a:ext cx="1329190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4400">
                                  <a:latin typeface="Cambria Math" panose="02040503050406030204" pitchFamily="18" charset="0"/>
                                </a:rPr>
                                <m:t>conditional</m:t>
                              </m:r>
                              <m:r>
                                <a:rPr lang="en-US" altLang="ko-KR" sz="4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4400">
                                  <a:latin typeface="Cambria Math" panose="02040503050406030204" pitchFamily="18" charset="0"/>
                                </a:rPr>
                                <m:t>class</m:t>
                              </m:r>
                              <m:r>
                                <a:rPr lang="en-US" altLang="ko-KR" sz="4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4400">
                                  <a:latin typeface="Cambria Math" panose="02040503050406030204" pitchFamily="18" charset="0"/>
                                </a:rPr>
                                <m:t>probabilities</m:t>
                              </m:r>
                            </m:e>
                          </m:d>
                        </m:e>
                      </m:func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4400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𝐶𝑙𝑎𝑠𝑠</m:t>
                          </m:r>
                        </m:e>
                        <m:sub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𝑂𝑏𝑗𝑒𝑐𝑡</m:t>
                          </m:r>
                        </m:e>
                      </m:d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5E0E3E-092E-D995-38F9-F6B9A460A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022" y="2996106"/>
                <a:ext cx="13291907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5CD72623-2B84-38E4-8EA3-3C3E8BFC5FC2}"/>
              </a:ext>
            </a:extLst>
          </p:cNvPr>
          <p:cNvSpPr/>
          <p:nvPr/>
        </p:nvSpPr>
        <p:spPr>
          <a:xfrm>
            <a:off x="1033765" y="2598192"/>
            <a:ext cx="13757605" cy="1507219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텍스트 상자 3">
            <a:extLst>
              <a:ext uri="{FF2B5EF4-FFF2-40B4-BE49-F238E27FC236}">
                <a16:creationId xmlns:a16="http://schemas.microsoft.com/office/drawing/2014/main" id="{A9652A0C-00CC-DC9C-1257-7D253789B46C}"/>
              </a:ext>
            </a:extLst>
          </p:cNvPr>
          <p:cNvSpPr txBox="1"/>
          <p:nvPr/>
        </p:nvSpPr>
        <p:spPr>
          <a:xfrm>
            <a:off x="1335022" y="2152302"/>
            <a:ext cx="7886006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Conditional Class Probabilities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662328-A7B0-1FDC-B720-A6450C3DE4EE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Unified Detection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4" name="직선 연결선 41">
            <a:extLst>
              <a:ext uri="{FF2B5EF4-FFF2-40B4-BE49-F238E27FC236}">
                <a16:creationId xmlns:a16="http://schemas.microsoft.com/office/drawing/2014/main" id="{768ED871-99F6-1F70-F5C4-F1E66FF987D9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51961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CF81BA0-838E-E0A9-F19F-931C53AD0E04}"/>
              </a:ext>
            </a:extLst>
          </p:cNvPr>
          <p:cNvSpPr txBox="1"/>
          <p:nvPr/>
        </p:nvSpPr>
        <p:spPr>
          <a:xfrm>
            <a:off x="1119188" y="4397540"/>
            <a:ext cx="21412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Symbol" panose="05050102010706020507" pitchFamily="18" charset="2"/>
              <a:buChar char="Þ"/>
            </a:pPr>
            <a:r>
              <a:rPr lang="en-US" altLang="ko-KR" sz="4000" dirty="0"/>
              <a:t>Conditional probability of what class the object is, If there is an object in the grid cell</a:t>
            </a:r>
          </a:p>
          <a:p>
            <a:pPr marL="571500" indent="-571500">
              <a:buFont typeface="Symbol" panose="05050102010706020507" pitchFamily="18" charset="2"/>
              <a:buChar char="Þ"/>
            </a:pPr>
            <a:endParaRPr lang="ko-KR" altLang="en-US" sz="4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0BC5C8-5A2C-0B0F-C59A-0F6F60CA99EF}"/>
              </a:ext>
            </a:extLst>
          </p:cNvPr>
          <p:cNvSpPr/>
          <p:nvPr/>
        </p:nvSpPr>
        <p:spPr>
          <a:xfrm>
            <a:off x="1119188" y="6030488"/>
            <a:ext cx="13757605" cy="3743203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텍스트 상자 3">
            <a:extLst>
              <a:ext uri="{FF2B5EF4-FFF2-40B4-BE49-F238E27FC236}">
                <a16:creationId xmlns:a16="http://schemas.microsoft.com/office/drawing/2014/main" id="{DE77366B-D50D-927C-474A-D0E2405DD999}"/>
              </a:ext>
            </a:extLst>
          </p:cNvPr>
          <p:cNvSpPr txBox="1"/>
          <p:nvPr/>
        </p:nvSpPr>
        <p:spPr>
          <a:xfrm>
            <a:off x="1437859" y="5569407"/>
            <a:ext cx="7902868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2856"/>
                </a:solidFill>
              </a:rPr>
              <a:t>class-specific confidence 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ADE26A-2B29-E866-F22A-E2BE05FF8A56}"/>
                  </a:ext>
                </a:extLst>
              </p:cNvPr>
              <p:cNvSpPr txBox="1"/>
              <p:nvPr/>
            </p:nvSpPr>
            <p:spPr>
              <a:xfrm>
                <a:off x="1574524" y="6203675"/>
                <a:ext cx="11619773" cy="3396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𝑠𝑝𝑒𝑐𝑖𝑓𝑖𝑐</m:t>
                      </m:r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</m:oMath>
                  </m:oMathPara>
                </a14:m>
                <a:endParaRPr lang="en-US" altLang="ko-KR" sz="44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44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4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400" i="1">
                                      <a:latin typeface="Cambria Math" panose="02040503050406030204" pitchFamily="18" charset="0"/>
                                    </a:rPr>
                                    <m:t>𝐶𝑙𝑎𝑠𝑠</m:t>
                                  </m:r>
                                </m:e>
                                <m:sub>
                                  <m:r>
                                    <a:rPr lang="en-US" altLang="ko-KR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altLang="ko-KR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4400" i="1">
                                      <a:latin typeface="Cambria Math" panose="02040503050406030204" pitchFamily="18" charset="0"/>
                                    </a:rPr>
                                    <m:t>𝑂𝑏𝑗𝑒𝑐𝑡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4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400" i="1">
                                  <a:latin typeface="Cambria Math" panose="02040503050406030204" pitchFamily="18" charset="0"/>
                                </a:rPr>
                                <m:t>𝑂𝑏𝑗𝑒𝑐𝑡</m:t>
                              </m:r>
                            </m:e>
                          </m:d>
                        </m:e>
                      </m:func>
                      <m:r>
                        <a:rPr lang="en-US" altLang="ko-KR" sz="4400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altLang="ko-KR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400" i="1">
                              <a:latin typeface="Cambria Math" panose="02040503050406030204" pitchFamily="18" charset="0"/>
                            </a:rPr>
                            <m:t>𝐼𝑂𝑈</m:t>
                          </m:r>
                        </m:e>
                        <m:sub>
                          <m:r>
                            <a:rPr lang="en-US" altLang="ko-KR" sz="4400" i="1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  <m:sup>
                          <m:r>
                            <a:rPr lang="en-US" altLang="ko-KR" sz="4400" i="1"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sup>
                      </m:sSubSup>
                    </m:oMath>
                  </m:oMathPara>
                </a14:m>
                <a:endParaRPr lang="en-US" altLang="ko-KR" sz="44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4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4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440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altLang="ko-KR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4400" i="1">
                            <a:latin typeface="Cambria Math" panose="02040503050406030204" pitchFamily="18" charset="0"/>
                          </a:rPr>
                          <m:t>𝐶𝑙𝑎𝑠𝑠</m:t>
                        </m:r>
                      </m:e>
                      <m:sub>
                        <m:r>
                          <a:rPr lang="en-US" altLang="ko-KR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4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4400" i="1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altLang="ko-KR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4400" i="1">
                            <a:latin typeface="Cambria Math" panose="02040503050406030204" pitchFamily="18" charset="0"/>
                          </a:rPr>
                          <m:t>𝐼𝑂𝑈</m:t>
                        </m:r>
                      </m:e>
                      <m:sub>
                        <m:r>
                          <a:rPr lang="en-US" altLang="ko-KR" sz="4400" i="1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altLang="ko-KR" sz="4400" i="1">
                            <a:latin typeface="Cambria Math" panose="02040503050406030204" pitchFamily="18" charset="0"/>
                          </a:rPr>
                          <m:t>𝑡𝑟𝑢𝑡h</m:t>
                        </m:r>
                      </m:sup>
                    </m:sSubSup>
                  </m:oMath>
                </a14:m>
                <a:endParaRPr lang="en-US" altLang="ko-KR" sz="4400" b="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ADE26A-2B29-E866-F22A-E2BE05FF8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524" y="6203675"/>
                <a:ext cx="11619773" cy="33968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FAFF375-EFFF-3DCD-8634-E6E12FAB9485}"/>
              </a:ext>
            </a:extLst>
          </p:cNvPr>
          <p:cNvSpPr txBox="1"/>
          <p:nvPr/>
        </p:nvSpPr>
        <p:spPr>
          <a:xfrm>
            <a:off x="1330145" y="10487402"/>
            <a:ext cx="208407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i="1" dirty="0"/>
              <a:t>Multiplication of </a:t>
            </a:r>
            <a:r>
              <a:rPr lang="en-US" altLang="ko-KR" sz="4000" b="1" i="1" dirty="0">
                <a:solidFill>
                  <a:srgbClr val="002856"/>
                </a:solidFill>
              </a:rPr>
              <a:t>Confidence Score</a:t>
            </a:r>
            <a:r>
              <a:rPr lang="en-US" altLang="ko-KR" sz="4000" i="1" dirty="0"/>
              <a:t> &amp; </a:t>
            </a:r>
            <a:r>
              <a:rPr lang="en-US" altLang="ko-KR" sz="4000" b="1" i="1" dirty="0">
                <a:solidFill>
                  <a:srgbClr val="002856"/>
                </a:solidFill>
              </a:rPr>
              <a:t>Conditional Class Probabilities </a:t>
            </a:r>
          </a:p>
          <a:p>
            <a:r>
              <a:rPr lang="en-US" altLang="ko-KR" sz="4000" dirty="0"/>
              <a:t>=  the probability of that class appearing in the box and how well the predicted box fits the object</a:t>
            </a:r>
          </a:p>
        </p:txBody>
      </p:sp>
    </p:spTree>
    <p:extLst>
      <p:ext uri="{BB962C8B-B14F-4D97-AF65-F5344CB8AC3E}">
        <p14:creationId xmlns:p14="http://schemas.microsoft.com/office/powerpoint/2010/main" val="2400262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5887</TotalTime>
  <Words>2701</Words>
  <Application>Microsoft Office PowerPoint</Application>
  <PresentationFormat>사용자 지정</PresentationFormat>
  <Paragraphs>375</Paragraphs>
  <Slides>34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8" baseType="lpstr">
      <vt:lpstr>-apple-system</vt:lpstr>
      <vt:lpstr>Geomanist Light</vt:lpstr>
      <vt:lpstr>Nanum Gothic</vt:lpstr>
      <vt:lpstr>noto</vt:lpstr>
      <vt:lpstr>Noto Sans KR</vt:lpstr>
      <vt:lpstr>Spoqa Han Sans</vt:lpstr>
      <vt:lpstr>나눔고딕</vt:lpstr>
      <vt:lpstr>맑은 고딕</vt:lpstr>
      <vt:lpstr>Arial</vt:lpstr>
      <vt:lpstr>Calibri</vt:lpstr>
      <vt:lpstr>Calibri Light</vt:lpstr>
      <vt:lpstr>Cambria Math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(학생) 정해찬 (전기전자공학과)</cp:lastModifiedBy>
  <cp:revision>117</cp:revision>
  <dcterms:created xsi:type="dcterms:W3CDTF">2017-02-16T07:20:56Z</dcterms:created>
  <dcterms:modified xsi:type="dcterms:W3CDTF">2023-02-03T04:50:06Z</dcterms:modified>
</cp:coreProperties>
</file>